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 id="2147483686" r:id="rId2"/>
    <p:sldMasterId id="2147483725" r:id="rId3"/>
  </p:sldMasterIdLst>
  <p:notesMasterIdLst>
    <p:notesMasterId r:id="rId21"/>
  </p:notesMasterIdLst>
  <p:sldIdLst>
    <p:sldId id="286" r:id="rId4"/>
    <p:sldId id="260" r:id="rId5"/>
    <p:sldId id="263" r:id="rId6"/>
    <p:sldId id="287" r:id="rId7"/>
    <p:sldId id="288" r:id="rId8"/>
    <p:sldId id="289" r:id="rId9"/>
    <p:sldId id="290" r:id="rId10"/>
    <p:sldId id="291" r:id="rId11"/>
    <p:sldId id="292" r:id="rId12"/>
    <p:sldId id="293" r:id="rId13"/>
    <p:sldId id="298" r:id="rId14"/>
    <p:sldId id="294" r:id="rId15"/>
    <p:sldId id="295" r:id="rId16"/>
    <p:sldId id="296" r:id="rId17"/>
    <p:sldId id="297" r:id="rId18"/>
    <p:sldId id="299" r:id="rId19"/>
    <p:sldId id="300"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heme" Target="theme/theme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C2504B-27B3-49DA-8812-A0053BB6F62E}" type="datetimeFigureOut">
              <a:rPr lang="en-US" smtClean="0"/>
              <a:t>6/1/2018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2BA580-9013-4988-930F-B5BA22C4CA46}" type="slidenum">
              <a:rPr lang="en-US" smtClean="0"/>
              <a:t>‹#›</a:t>
            </a:fld>
            <a:endParaRPr lang="en-US"/>
          </a:p>
        </p:txBody>
      </p:sp>
    </p:spTree>
    <p:extLst>
      <p:ext uri="{BB962C8B-B14F-4D97-AF65-F5344CB8AC3E}">
        <p14:creationId xmlns:p14="http://schemas.microsoft.com/office/powerpoint/2010/main" val="36764714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5CE91-554A-4DE2-93AC-77C6BADA5FA5}"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11378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ED5CE91-554A-4DE2-93AC-77C6BADA5FA5}"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2955478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5.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7.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2.xml"/><Relationship Id="rId1" Type="http://schemas.openxmlformats.org/officeDocument/2006/relationships/themeOverride" Target="../theme/themeOverride8.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9.xml"/></Relationships>
</file>

<file path=ppt/slideLayouts/_rels/slideLayout28.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0.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30.xml.rels><?xml version="1.0" encoding="UTF-8" standalone="yes"?>
<Relationships xmlns="http://schemas.openxmlformats.org/package/2006/relationships"><Relationship Id="rId2" Type="http://schemas.openxmlformats.org/officeDocument/2006/relationships/slideMaster" Target="../slideMasters/slideMaster3.xml"/><Relationship Id="rId1" Type="http://schemas.openxmlformats.org/officeDocument/2006/relationships/themeOverride" Target="../theme/themeOverride1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3.xml"/><Relationship Id="rId1" Type="http://schemas.openxmlformats.org/officeDocument/2006/relationships/themeOverride" Target="../theme/themeOverride1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2243FFDE-15D0-4BAD-9AA9-A1854454F324}" type="datetime1">
              <a:rPr lang="en-US"/>
              <a:pPr>
                <a:defRPr/>
              </a:pPr>
              <a:t>6/1/2018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solidFill>
                <a:srgbClr val="4F81BD">
                  <a:tint val="20000"/>
                </a:srgbClr>
              </a:solidFill>
            </a:endParaRPr>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BC4CD3E0-5C5E-4AC1-8C27-7F98D234EF96}" type="slidenum">
              <a:rPr lang="en-US"/>
              <a:pPr>
                <a:defRPr/>
              </a:pPr>
              <a:t>‹#›</a:t>
            </a:fld>
            <a:endParaRPr lang="en-US"/>
          </a:p>
        </p:txBody>
      </p:sp>
    </p:spTree>
    <p:extLst>
      <p:ext uri="{BB962C8B-B14F-4D97-AF65-F5344CB8AC3E}">
        <p14:creationId xmlns:p14="http://schemas.microsoft.com/office/powerpoint/2010/main" val="2920805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C6B29A-0ACC-4597-89C1-50FDD71D698A}"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C24039D2-1244-4C3B-8F79-E39F215CFD4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07339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B9EFF3-6E3C-41B2-A45C-4CB40169981E}"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EDC1D59B-5747-4109-AA5C-9E0FCB945C0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61787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6764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1066800" y="6324600"/>
            <a:ext cx="1905000" cy="457200"/>
          </a:xfrm>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a:xfrm>
            <a:off x="3505200" y="6324600"/>
            <a:ext cx="2895600" cy="457200"/>
          </a:xfrm>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934200" y="6324600"/>
            <a:ext cx="1905000" cy="457200"/>
          </a:xfrm>
        </p:spPr>
        <p:txBody>
          <a:bodyPr/>
          <a:lstStyle>
            <a:lvl1pPr>
              <a:defRPr/>
            </a:lvl1pPr>
          </a:lstStyle>
          <a:p>
            <a:pPr>
              <a:defRPr/>
            </a:pPr>
            <a:fld id="{F5A4DE61-8042-40C2-8AAE-680842FEAA7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370824963"/>
      </p:ext>
    </p:extLst>
  </p:cSld>
  <p:clrMapOvr>
    <a:masterClrMapping/>
  </p:clrMapOvr>
  <p:transition spd="slow">
    <p:wip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2243FFDE-15D0-4BAD-9AA9-A1854454F324}" type="datetime1">
              <a:rPr lang="en-US"/>
              <a:pPr>
                <a:defRPr/>
              </a:pPr>
              <a:t>6/1/2018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solidFill>
                <a:srgbClr val="4F81BD">
                  <a:tint val="20000"/>
                </a:srgbClr>
              </a:solidFill>
            </a:endParaRPr>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BC4CD3E0-5C5E-4AC1-8C27-7F98D234EF96}" type="slidenum">
              <a:rPr lang="en-US"/>
              <a:pPr>
                <a:defRPr/>
              </a:pPr>
              <a:t>‹#›</a:t>
            </a:fld>
            <a:endParaRPr lang="en-US"/>
          </a:p>
        </p:txBody>
      </p:sp>
    </p:spTree>
    <p:extLst>
      <p:ext uri="{BB962C8B-B14F-4D97-AF65-F5344CB8AC3E}">
        <p14:creationId xmlns:p14="http://schemas.microsoft.com/office/powerpoint/2010/main" val="2500646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28C40DF-B57E-41EA-8D32-FBF74BD3B448}"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DD2FD935-80D6-4393-902E-3CAB9B557FE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789329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BC29A11-959F-4883-A3BA-FE7B36F5FB2E}" type="datetime1">
              <a:rPr lang="en-US">
                <a:solidFill>
                  <a:prstClr val="white"/>
                </a:solidFill>
              </a:rPr>
              <a:pPr>
                <a:defRPr/>
              </a:pPr>
              <a:t>6/1/2018</a:t>
            </a:fld>
            <a:endParaRPr lang="en-US">
              <a:solidFill>
                <a:prstClr val="white"/>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4ABD40C-2561-4DB4-A028-B8801E15D43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41422937"/>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4F17D13E-DA91-47AF-AC69-1ABB3BD51795}" type="datetime1">
              <a:rPr lang="en-US">
                <a:solidFill>
                  <a:prstClr val="white"/>
                </a:solidFill>
              </a:rPr>
              <a:pPr>
                <a:defRPr/>
              </a:pPr>
              <a:t>6/1/2018</a:t>
            </a:fld>
            <a:endParaRPr lang="en-US">
              <a:solidFill>
                <a:prstClr val="white"/>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AB4E7AE5-A98E-46EC-B97F-5D235D63248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982624798"/>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942C0D4-3643-4F10-9554-0F03DC23C480}" type="datetime1">
              <a:rPr lang="en-US">
                <a:solidFill>
                  <a:prstClr val="black"/>
                </a:solidFill>
              </a:rPr>
              <a:pPr>
                <a:defRPr/>
              </a:pPr>
              <a:t>6/1/2018</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extLst/>
          </a:lstStyle>
          <a:p>
            <a:pPr>
              <a:defRPr/>
            </a:pPr>
            <a:fld id="{60E28246-C1A6-4BA1-B42C-5180F6C5845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68017850"/>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AA54D4A-E247-4E64-88B7-6C84CC10436C}" type="datetime1">
              <a:rPr lang="en-US">
                <a:solidFill>
                  <a:prstClr val="white"/>
                </a:solidFill>
              </a:rPr>
              <a:pPr>
                <a:defRPr/>
              </a:pPr>
              <a:t>6/1/2018</a:t>
            </a:fld>
            <a:endParaRPr lang="en-US">
              <a:solidFill>
                <a:prstClr val="white"/>
              </a:solidFill>
            </a:endParaRPr>
          </a:p>
        </p:txBody>
      </p:sp>
      <p:sp>
        <p:nvSpPr>
          <p:cNvPr id="4" name="Footer Placeholder 3"/>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5" name="Slide Number Placeholder 4"/>
          <p:cNvSpPr>
            <a:spLocks noGrp="1"/>
          </p:cNvSpPr>
          <p:nvPr>
            <p:ph type="sldNum" sz="quarter" idx="12"/>
          </p:nvPr>
        </p:nvSpPr>
        <p:spPr/>
        <p:txBody>
          <a:bodyPr/>
          <a:lstStyle>
            <a:lvl1pPr>
              <a:defRPr/>
            </a:lvl1pPr>
            <a:extLst/>
          </a:lstStyle>
          <a:p>
            <a:pPr>
              <a:defRPr/>
            </a:pPr>
            <a:fld id="{A9665D48-1DE7-443E-B83C-449031D02681}"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909115203"/>
      </p:ext>
    </p:extLst>
  </p:cSld>
  <p:clrMapOvr>
    <a:overrideClrMapping bg1="dk1" tx1="lt1" bg2="dk2" tx2="lt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D4CE605-CC84-4A18-93F2-20267A96A6E7}" type="datetime1">
              <a:rPr lang="en-US">
                <a:solidFill>
                  <a:prstClr val="black"/>
                </a:solidFill>
              </a:rPr>
              <a:pPr>
                <a:defRPr/>
              </a:pPr>
              <a:t>6/1/2018</a:t>
            </a:fld>
            <a:endParaRPr lang="en-US">
              <a:solidFill>
                <a:prstClr val="black"/>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4" name="Slide Number Placeholder 17"/>
          <p:cNvSpPr>
            <a:spLocks noGrp="1"/>
          </p:cNvSpPr>
          <p:nvPr>
            <p:ph type="sldNum" sz="quarter" idx="12"/>
          </p:nvPr>
        </p:nvSpPr>
        <p:spPr/>
        <p:txBody>
          <a:bodyPr/>
          <a:lstStyle>
            <a:lvl1pPr>
              <a:defRPr/>
            </a:lvl1pPr>
          </a:lstStyle>
          <a:p>
            <a:pPr>
              <a:defRPr/>
            </a:pPr>
            <a:fld id="{35D20632-5DE8-42F3-A294-8EB00AFBA72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515786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28C40DF-B57E-41EA-8D32-FBF74BD3B448}"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DD2FD935-80D6-4393-902E-3CAB9B557FE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96321273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497E892-29D7-42D3-A0B1-3ED36EDA25D5}" type="datetime1">
              <a:rPr lang="en-US">
                <a:solidFill>
                  <a:prstClr val="black"/>
                </a:solidFill>
              </a:rPr>
              <a:pPr>
                <a:defRPr/>
              </a:pPr>
              <a:t>6/1/2018</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0C771497-D250-40E8-BFB2-D7E9240AD9F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5781901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6" name="Freeform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89529F1D-D4D3-4172-8116-FAF7B52BD35C}" type="datetime1">
              <a:rPr lang="en-US">
                <a:solidFill>
                  <a:prstClr val="white"/>
                </a:solidFill>
              </a:rPr>
              <a:pPr>
                <a:defRPr/>
              </a:pPr>
              <a:t>6/1/2018</a:t>
            </a:fld>
            <a:endParaRPr lang="en-US">
              <a:solidFill>
                <a:prstClr val="white"/>
              </a:solidFill>
            </a:endParaRP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solidFill>
                <a:prstClr val="white"/>
              </a:solidFill>
            </a:endParaRPr>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36FF1E51-1313-4746-B56E-E468D571ECA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714048250"/>
      </p:ext>
    </p:extLst>
  </p:cSld>
  <p:clrMapOvr>
    <a:overrideClrMapping bg1="dk1" tx1="lt1" bg2="dk2" tx2="lt2" accent1="accent1" accent2="accent2" accent3="accent3" accent4="accent4" accent5="accent5" accent6="accent6" hlink="hlink" folHlink="folHlink"/>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C6B29A-0ACC-4597-89C1-50FDD71D698A}"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C24039D2-1244-4C3B-8F79-E39F215CFD4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81215043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B9EFF3-6E3C-41B2-A45C-4CB40169981E}"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EDC1D59B-5747-4109-AA5C-9E0FCB945C0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88328751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6764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1066800" y="6324600"/>
            <a:ext cx="1905000" cy="457200"/>
          </a:xfrm>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a:xfrm>
            <a:off x="3505200" y="6324600"/>
            <a:ext cx="2895600" cy="457200"/>
          </a:xfrm>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934200" y="6324600"/>
            <a:ext cx="1905000" cy="457200"/>
          </a:xfrm>
        </p:spPr>
        <p:txBody>
          <a:bodyPr/>
          <a:lstStyle>
            <a:lvl1pPr>
              <a:defRPr/>
            </a:lvl1pPr>
          </a:lstStyle>
          <a:p>
            <a:pPr>
              <a:defRPr/>
            </a:pPr>
            <a:fld id="{F5A4DE61-8042-40C2-8AAE-680842FEAA7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438404976"/>
      </p:ext>
    </p:extLst>
  </p:cSld>
  <p:clrMapOvr>
    <a:masterClrMapping/>
  </p:clrMapOvr>
  <p:transition spd="slow">
    <p:wip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9"/>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grpSp>
        <p:nvGrpSpPr>
          <p:cNvPr id="5" name="Group 1"/>
          <p:cNvGrpSpPr>
            <a:grpSpLocks/>
          </p:cNvGrpSpPr>
          <p:nvPr/>
        </p:nvGrpSpPr>
        <p:grpSpPr bwMode="auto">
          <a:xfrm>
            <a:off x="-3175" y="4953000"/>
            <a:ext cx="9147175" cy="1911350"/>
            <a:chOff x="-3765" y="4832896"/>
            <a:chExt cx="9147765" cy="2032192"/>
          </a:xfrm>
        </p:grpSpPr>
        <p:sp>
          <p:nvSpPr>
            <p:cNvPr id="6" name="Freeform 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7" name="Freeform 7"/>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8"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0"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11" name="Date Placeholder 29"/>
          <p:cNvSpPr>
            <a:spLocks noGrp="1"/>
          </p:cNvSpPr>
          <p:nvPr>
            <p:ph type="dt" sz="half" idx="10"/>
          </p:nvPr>
        </p:nvSpPr>
        <p:spPr/>
        <p:txBody>
          <a:bodyPr/>
          <a:lstStyle>
            <a:lvl1pPr>
              <a:defRPr smtClean="0">
                <a:solidFill>
                  <a:srgbClr val="FFFFFF"/>
                </a:solidFill>
              </a:defRPr>
            </a:lvl1pPr>
            <a:extLst/>
          </a:lstStyle>
          <a:p>
            <a:pPr>
              <a:defRPr/>
            </a:pPr>
            <a:fld id="{2243FFDE-15D0-4BAD-9AA9-A1854454F324}" type="datetime1">
              <a:rPr lang="en-US"/>
              <a:pPr>
                <a:defRPr/>
              </a:pPr>
              <a:t>6/1/2018</a:t>
            </a:fld>
            <a:endParaRPr lang="en-US"/>
          </a:p>
        </p:txBody>
      </p:sp>
      <p:sp>
        <p:nvSpPr>
          <p:cNvPr id="12" name="Footer Placeholder 18"/>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solidFill>
                <a:srgbClr val="4F81BD">
                  <a:tint val="20000"/>
                </a:srgbClr>
              </a:solidFill>
            </a:endParaRPr>
          </a:p>
        </p:txBody>
      </p:sp>
      <p:sp>
        <p:nvSpPr>
          <p:cNvPr id="13" name="Slide Number Placeholder 26"/>
          <p:cNvSpPr>
            <a:spLocks noGrp="1"/>
          </p:cNvSpPr>
          <p:nvPr>
            <p:ph type="sldNum" sz="quarter" idx="12"/>
          </p:nvPr>
        </p:nvSpPr>
        <p:spPr/>
        <p:txBody>
          <a:bodyPr/>
          <a:lstStyle>
            <a:lvl1pPr>
              <a:defRPr smtClean="0">
                <a:solidFill>
                  <a:srgbClr val="FFFFFF"/>
                </a:solidFill>
              </a:defRPr>
            </a:lvl1pPr>
            <a:extLst/>
          </a:lstStyle>
          <a:p>
            <a:pPr>
              <a:defRPr/>
            </a:pPr>
            <a:fld id="{BC4CD3E0-5C5E-4AC1-8C27-7F98D234EF96}" type="slidenum">
              <a:rPr lang="en-US"/>
              <a:pPr>
                <a:defRPr/>
              </a:pPr>
              <a:t>‹#›</a:t>
            </a:fld>
            <a:endParaRPr lang="en-US"/>
          </a:p>
        </p:txBody>
      </p:sp>
    </p:spTree>
    <p:extLst>
      <p:ext uri="{BB962C8B-B14F-4D97-AF65-F5344CB8AC3E}">
        <p14:creationId xmlns:p14="http://schemas.microsoft.com/office/powerpoint/2010/main" val="234841747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rtlCol="0"/>
          <a:lstStyle>
            <a:extLst/>
          </a:lstStyle>
          <a:p>
            <a:r>
              <a:rPr lang="en-US" smtClean="0"/>
              <a:t>Click to edit Master title style</a:t>
            </a:r>
            <a:endParaRPr lang="en-US"/>
          </a:p>
        </p:txBody>
      </p:sp>
      <p:sp>
        <p:nvSpPr>
          <p:cNvPr id="4" name="Date Placeholder 9"/>
          <p:cNvSpPr>
            <a:spLocks noGrp="1"/>
          </p:cNvSpPr>
          <p:nvPr>
            <p:ph type="dt" sz="half" idx="10"/>
          </p:nvPr>
        </p:nvSpPr>
        <p:spPr/>
        <p:txBody>
          <a:bodyPr/>
          <a:lstStyle>
            <a:lvl1pPr>
              <a:defRPr/>
            </a:lvl1pPr>
          </a:lstStyle>
          <a:p>
            <a:pPr>
              <a:defRPr/>
            </a:pPr>
            <a:fld id="{128C40DF-B57E-41EA-8D32-FBF74BD3B448}"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DD2FD935-80D6-4393-902E-3CAB9B557FED}"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1040494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BC29A11-959F-4883-A3BA-FE7B36F5FB2E}" type="datetime1">
              <a:rPr lang="en-US">
                <a:solidFill>
                  <a:prstClr val="white"/>
                </a:solidFill>
              </a:rPr>
              <a:pPr>
                <a:defRPr/>
              </a:pPr>
              <a:t>6/1/2018</a:t>
            </a:fld>
            <a:endParaRPr lang="en-US">
              <a:solidFill>
                <a:prstClr val="white"/>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4ABD40C-2561-4DB4-A028-B8801E15D43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836419244"/>
      </p:ext>
    </p:extLst>
  </p:cSld>
  <p:clrMapOvr>
    <a:overrideClrMapping bg1="dk1" tx1="lt1" bg2="dk2" tx2="lt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4F17D13E-DA91-47AF-AC69-1ABB3BD51795}" type="datetime1">
              <a:rPr lang="en-US">
                <a:solidFill>
                  <a:prstClr val="white"/>
                </a:solidFill>
              </a:rPr>
              <a:pPr>
                <a:defRPr/>
              </a:pPr>
              <a:t>6/1/2018</a:t>
            </a:fld>
            <a:endParaRPr lang="en-US">
              <a:solidFill>
                <a:prstClr val="white"/>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AB4E7AE5-A98E-46EC-B97F-5D235D63248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681109283"/>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942C0D4-3643-4F10-9554-0F03DC23C480}" type="datetime1">
              <a:rPr lang="en-US">
                <a:solidFill>
                  <a:prstClr val="black"/>
                </a:solidFill>
              </a:rPr>
              <a:pPr>
                <a:defRPr/>
              </a:pPr>
              <a:t>6/1/2018</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extLst/>
          </a:lstStyle>
          <a:p>
            <a:pPr>
              <a:defRPr/>
            </a:pPr>
            <a:fld id="{60E28246-C1A6-4BA1-B42C-5180F6C5845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271477782"/>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4" name="Chevron 6"/>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5" name="Chevron 7"/>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smtClean="0"/>
              <a:t>Click to edit Master title style</a:t>
            </a:r>
            <a:endParaRPr lang="en-US"/>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extLst/>
          </a:lstStyle>
          <a:p>
            <a:pPr>
              <a:defRPr/>
            </a:pPr>
            <a:fld id="{6BC29A11-959F-4883-A3BA-FE7B36F5FB2E}" type="datetime1">
              <a:rPr lang="en-US">
                <a:solidFill>
                  <a:prstClr val="white"/>
                </a:solidFill>
              </a:rPr>
              <a:pPr>
                <a:defRPr/>
              </a:pPr>
              <a:t>6/1/2018</a:t>
            </a:fld>
            <a:endParaRPr lang="en-US">
              <a:solidFill>
                <a:prstClr val="white"/>
              </a:solidFill>
            </a:endParaRPr>
          </a:p>
        </p:txBody>
      </p:sp>
      <p:sp>
        <p:nvSpPr>
          <p:cNvPr id="7" name="Footer Placeholder 4"/>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8" name="Slide Number Placeholder 5"/>
          <p:cNvSpPr>
            <a:spLocks noGrp="1"/>
          </p:cNvSpPr>
          <p:nvPr>
            <p:ph type="sldNum" sz="quarter" idx="12"/>
          </p:nvPr>
        </p:nvSpPr>
        <p:spPr/>
        <p:txBody>
          <a:bodyPr/>
          <a:lstStyle>
            <a:lvl1pPr>
              <a:defRPr/>
            </a:lvl1pPr>
            <a:extLst/>
          </a:lstStyle>
          <a:p>
            <a:pPr>
              <a:defRPr/>
            </a:pPr>
            <a:fld id="{64ABD40C-2561-4DB4-A028-B8801E15D430}"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401477758"/>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AA54D4A-E247-4E64-88B7-6C84CC10436C}" type="datetime1">
              <a:rPr lang="en-US">
                <a:solidFill>
                  <a:prstClr val="white"/>
                </a:solidFill>
              </a:rPr>
              <a:pPr>
                <a:defRPr/>
              </a:pPr>
              <a:t>6/1/2018</a:t>
            </a:fld>
            <a:endParaRPr lang="en-US">
              <a:solidFill>
                <a:prstClr val="white"/>
              </a:solidFill>
            </a:endParaRPr>
          </a:p>
        </p:txBody>
      </p:sp>
      <p:sp>
        <p:nvSpPr>
          <p:cNvPr id="4" name="Footer Placeholder 3"/>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5" name="Slide Number Placeholder 4"/>
          <p:cNvSpPr>
            <a:spLocks noGrp="1"/>
          </p:cNvSpPr>
          <p:nvPr>
            <p:ph type="sldNum" sz="quarter" idx="12"/>
          </p:nvPr>
        </p:nvSpPr>
        <p:spPr/>
        <p:txBody>
          <a:bodyPr/>
          <a:lstStyle>
            <a:lvl1pPr>
              <a:defRPr/>
            </a:lvl1pPr>
            <a:extLst/>
          </a:lstStyle>
          <a:p>
            <a:pPr>
              <a:defRPr/>
            </a:pPr>
            <a:fld id="{A9665D48-1DE7-443E-B83C-449031D02681}"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841325516"/>
      </p:ext>
    </p:extLst>
  </p:cSld>
  <p:clrMapOvr>
    <a:overrideClrMapping bg1="dk1" tx1="lt1" bg2="dk2" tx2="lt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D4CE605-CC84-4A18-93F2-20267A96A6E7}" type="datetime1">
              <a:rPr lang="en-US">
                <a:solidFill>
                  <a:prstClr val="black"/>
                </a:solidFill>
              </a:rPr>
              <a:pPr>
                <a:defRPr/>
              </a:pPr>
              <a:t>6/1/2018</a:t>
            </a:fld>
            <a:endParaRPr lang="en-US">
              <a:solidFill>
                <a:prstClr val="black"/>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4" name="Slide Number Placeholder 17"/>
          <p:cNvSpPr>
            <a:spLocks noGrp="1"/>
          </p:cNvSpPr>
          <p:nvPr>
            <p:ph type="sldNum" sz="quarter" idx="12"/>
          </p:nvPr>
        </p:nvSpPr>
        <p:spPr/>
        <p:txBody>
          <a:bodyPr/>
          <a:lstStyle>
            <a:lvl1pPr>
              <a:defRPr/>
            </a:lvl1pPr>
          </a:lstStyle>
          <a:p>
            <a:pPr>
              <a:defRPr/>
            </a:pPr>
            <a:fld id="{35D20632-5DE8-42F3-A294-8EB00AFBA72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96722032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497E892-29D7-42D3-A0B1-3ED36EDA25D5}" type="datetime1">
              <a:rPr lang="en-US">
                <a:solidFill>
                  <a:prstClr val="black"/>
                </a:solidFill>
              </a:rPr>
              <a:pPr>
                <a:defRPr/>
              </a:pPr>
              <a:t>6/1/2018</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0C771497-D250-40E8-BFB2-D7E9240AD9F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31941881"/>
      </p:ext>
    </p:extLst>
  </p:cSld>
  <p:clrMapOvr>
    <a:overrideClrMapping bg1="lt1" tx1="dk1" bg2="lt2" tx2="dk2" accent1="accent1" accent2="accent2" accent3="accent3" accent4="accent4" accent5="accent5" accent6="accent6" hlink="hlink" folHlink="folHlink"/>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6" name="Freeform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89529F1D-D4D3-4172-8116-FAF7B52BD35C}" type="datetime1">
              <a:rPr lang="en-US">
                <a:solidFill>
                  <a:prstClr val="white"/>
                </a:solidFill>
              </a:rPr>
              <a:pPr>
                <a:defRPr/>
              </a:pPr>
              <a:t>6/1/2018</a:t>
            </a:fld>
            <a:endParaRPr lang="en-US">
              <a:solidFill>
                <a:prstClr val="white"/>
              </a:solidFill>
            </a:endParaRP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solidFill>
                <a:prstClr val="white"/>
              </a:solidFill>
            </a:endParaRPr>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36FF1E51-1313-4746-B56E-E468D571ECA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3428802350"/>
      </p:ext>
    </p:extLst>
  </p:cSld>
  <p:clrMapOvr>
    <a:overrideClrMapping bg1="dk1" tx1="lt1" bg2="dk2" tx2="lt2" accent1="accent1" accent2="accent2" accent3="accent3" accent4="accent4" accent5="accent5" accent6="accent6" hlink="hlink" folHlink="folHlink"/>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ADC6B29A-0ACC-4597-89C1-50FDD71D698A}"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C24039D2-1244-4C3B-8F79-E39F215CFD43}"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84093151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fld id="{EAB9EFF3-6E3C-41B2-A45C-4CB40169981E}" type="datetime1">
              <a:rPr lang="en-US">
                <a:solidFill>
                  <a:prstClr val="black"/>
                </a:solidFill>
              </a:rPr>
              <a:pPr>
                <a:defRPr/>
              </a:pPr>
              <a:t>6/1/2018</a:t>
            </a:fld>
            <a:endParaRPr lang="en-US">
              <a:solidFill>
                <a:prstClr val="black"/>
              </a:solidFill>
            </a:endParaRPr>
          </a:p>
        </p:txBody>
      </p:sp>
      <p:sp>
        <p:nvSpPr>
          <p:cNvPr id="5"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6" name="Slide Number Placeholder 17"/>
          <p:cNvSpPr>
            <a:spLocks noGrp="1"/>
          </p:cNvSpPr>
          <p:nvPr>
            <p:ph type="sldNum" sz="quarter" idx="12"/>
          </p:nvPr>
        </p:nvSpPr>
        <p:spPr/>
        <p:txBody>
          <a:bodyPr/>
          <a:lstStyle>
            <a:lvl1pPr>
              <a:defRPr/>
            </a:lvl1pPr>
          </a:lstStyle>
          <a:p>
            <a:pPr>
              <a:defRPr/>
            </a:pPr>
            <a:fld id="{EDC1D59B-5747-4109-AA5C-9E0FCB945C07}"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10456130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66800" y="3048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66800" y="1676400"/>
            <a:ext cx="7772400" cy="4114800"/>
          </a:xfrm>
        </p:spPr>
        <p:txBody>
          <a:bodyPr>
            <a:normAutofit/>
          </a:bodyPr>
          <a:lstStyle/>
          <a:p>
            <a:pPr lvl="0"/>
            <a:endParaRPr lang="en-US" noProof="0"/>
          </a:p>
        </p:txBody>
      </p:sp>
      <p:sp>
        <p:nvSpPr>
          <p:cNvPr id="4" name="Date Placeholder 3"/>
          <p:cNvSpPr>
            <a:spLocks noGrp="1"/>
          </p:cNvSpPr>
          <p:nvPr>
            <p:ph type="dt" sz="half" idx="10"/>
          </p:nvPr>
        </p:nvSpPr>
        <p:spPr>
          <a:xfrm>
            <a:off x="1066800" y="6324600"/>
            <a:ext cx="1905000" cy="457200"/>
          </a:xfrm>
        </p:spPr>
        <p:txBody>
          <a:bodyPr/>
          <a:lstStyle>
            <a:lvl1pPr>
              <a:defRPr/>
            </a:lvl1pPr>
          </a:lstStyle>
          <a:p>
            <a:pPr>
              <a:defRPr/>
            </a:pPr>
            <a:endParaRPr lang="en-US">
              <a:solidFill>
                <a:prstClr val="black"/>
              </a:solidFill>
            </a:endParaRPr>
          </a:p>
        </p:txBody>
      </p:sp>
      <p:sp>
        <p:nvSpPr>
          <p:cNvPr id="5" name="Footer Placeholder 4"/>
          <p:cNvSpPr>
            <a:spLocks noGrp="1"/>
          </p:cNvSpPr>
          <p:nvPr>
            <p:ph type="ftr" sz="quarter" idx="11"/>
          </p:nvPr>
        </p:nvSpPr>
        <p:spPr>
          <a:xfrm>
            <a:off x="3505200" y="6324600"/>
            <a:ext cx="2895600" cy="457200"/>
          </a:xfrm>
        </p:spPr>
        <p:txBody>
          <a:bodyPr/>
          <a:lstStyle>
            <a:lvl1pPr>
              <a:defRPr/>
            </a:lvl1pPr>
          </a:lstStyle>
          <a:p>
            <a:pPr>
              <a:defRPr/>
            </a:pPr>
            <a:endParaRPr lang="en-US">
              <a:solidFill>
                <a:prstClr val="black"/>
              </a:solidFill>
            </a:endParaRPr>
          </a:p>
        </p:txBody>
      </p:sp>
      <p:sp>
        <p:nvSpPr>
          <p:cNvPr id="6" name="Slide Number Placeholder 5"/>
          <p:cNvSpPr>
            <a:spLocks noGrp="1"/>
          </p:cNvSpPr>
          <p:nvPr>
            <p:ph type="sldNum" sz="quarter" idx="12"/>
          </p:nvPr>
        </p:nvSpPr>
        <p:spPr>
          <a:xfrm>
            <a:off x="6934200" y="6324600"/>
            <a:ext cx="1905000" cy="457200"/>
          </a:xfrm>
        </p:spPr>
        <p:txBody>
          <a:bodyPr/>
          <a:lstStyle>
            <a:lvl1pPr>
              <a:defRPr/>
            </a:lvl1pPr>
          </a:lstStyle>
          <a:p>
            <a:pPr>
              <a:defRPr/>
            </a:pPr>
            <a:fld id="{F5A4DE61-8042-40C2-8AAE-680842FEAA76}"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653342594"/>
      </p:ext>
    </p:extLst>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Title 7"/>
          <p:cNvSpPr>
            <a:spLocks noGrp="1"/>
          </p:cNvSpPr>
          <p:nvPr>
            <p:ph type="title"/>
          </p:nvPr>
        </p:nvSpPr>
        <p:spPr/>
        <p:txBody>
          <a:bodyPr rtlCol="0"/>
          <a:lstStyle>
            <a:extLst/>
          </a:lstStyle>
          <a:p>
            <a:r>
              <a:rPr lang="en-US" smtClean="0"/>
              <a:t>Click to edit Master title style</a:t>
            </a:r>
            <a:endParaRPr lang="en-US"/>
          </a:p>
        </p:txBody>
      </p:sp>
      <p:sp>
        <p:nvSpPr>
          <p:cNvPr id="5" name="Date Placeholder 4"/>
          <p:cNvSpPr>
            <a:spLocks noGrp="1"/>
          </p:cNvSpPr>
          <p:nvPr>
            <p:ph type="dt" sz="half" idx="10"/>
          </p:nvPr>
        </p:nvSpPr>
        <p:spPr/>
        <p:txBody>
          <a:bodyPr/>
          <a:lstStyle>
            <a:lvl1pPr>
              <a:defRPr/>
            </a:lvl1pPr>
            <a:extLst/>
          </a:lstStyle>
          <a:p>
            <a:pPr>
              <a:defRPr/>
            </a:pPr>
            <a:fld id="{4F17D13E-DA91-47AF-AC69-1ABB3BD51795}" type="datetime1">
              <a:rPr lang="en-US">
                <a:solidFill>
                  <a:prstClr val="white"/>
                </a:solidFill>
              </a:rPr>
              <a:pPr>
                <a:defRPr/>
              </a:pPr>
              <a:t>6/1/2018</a:t>
            </a:fld>
            <a:endParaRPr lang="en-US">
              <a:solidFill>
                <a:prstClr val="white"/>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AB4E7AE5-A98E-46EC-B97F-5D235D63248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99154952"/>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8942C0D4-3643-4F10-9554-0F03DC23C480}" type="datetime1">
              <a:rPr lang="en-US">
                <a:solidFill>
                  <a:prstClr val="black"/>
                </a:solidFill>
              </a:rPr>
              <a:pPr>
                <a:defRPr/>
              </a:pPr>
              <a:t>6/1/2018</a:t>
            </a:fld>
            <a:endParaRPr lang="en-US">
              <a:solidFill>
                <a:prstClr val="black"/>
              </a:solidFill>
            </a:endParaRPr>
          </a:p>
        </p:txBody>
      </p:sp>
      <p:sp>
        <p:nvSpPr>
          <p:cNvPr id="8" name="Footer Placeholder 7"/>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9" name="Slide Number Placeholder 8"/>
          <p:cNvSpPr>
            <a:spLocks noGrp="1"/>
          </p:cNvSpPr>
          <p:nvPr>
            <p:ph type="sldNum" sz="quarter" idx="12"/>
          </p:nvPr>
        </p:nvSpPr>
        <p:spPr/>
        <p:txBody>
          <a:bodyPr/>
          <a:lstStyle>
            <a:lvl1pPr>
              <a:defRPr/>
            </a:lvl1pPr>
            <a:extLst/>
          </a:lstStyle>
          <a:p>
            <a:pPr>
              <a:defRPr/>
            </a:pPr>
            <a:fld id="{60E28246-C1A6-4BA1-B42C-5180F6C5845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2867731238"/>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extLst/>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extLst/>
          </a:lstStyle>
          <a:p>
            <a:pPr>
              <a:defRPr/>
            </a:pPr>
            <a:fld id="{9AA54D4A-E247-4E64-88B7-6C84CC10436C}" type="datetime1">
              <a:rPr lang="en-US">
                <a:solidFill>
                  <a:prstClr val="white"/>
                </a:solidFill>
              </a:rPr>
              <a:pPr>
                <a:defRPr/>
              </a:pPr>
              <a:t>6/1/2018</a:t>
            </a:fld>
            <a:endParaRPr lang="en-US">
              <a:solidFill>
                <a:prstClr val="white"/>
              </a:solidFill>
            </a:endParaRPr>
          </a:p>
        </p:txBody>
      </p:sp>
      <p:sp>
        <p:nvSpPr>
          <p:cNvPr id="4" name="Footer Placeholder 3"/>
          <p:cNvSpPr>
            <a:spLocks noGrp="1"/>
          </p:cNvSpPr>
          <p:nvPr>
            <p:ph type="ftr" sz="quarter" idx="11"/>
          </p:nvPr>
        </p:nvSpPr>
        <p:spPr/>
        <p:txBody>
          <a:bodyPr/>
          <a:lstStyle>
            <a:lvl1pPr>
              <a:defRPr/>
            </a:lvl1pPr>
            <a:extLst/>
          </a:lstStyle>
          <a:p>
            <a:pPr>
              <a:defRPr/>
            </a:pPr>
            <a:endParaRPr lang="en-US">
              <a:solidFill>
                <a:prstClr val="white"/>
              </a:solidFill>
            </a:endParaRPr>
          </a:p>
        </p:txBody>
      </p:sp>
      <p:sp>
        <p:nvSpPr>
          <p:cNvPr id="5" name="Slide Number Placeholder 4"/>
          <p:cNvSpPr>
            <a:spLocks noGrp="1"/>
          </p:cNvSpPr>
          <p:nvPr>
            <p:ph type="sldNum" sz="quarter" idx="12"/>
          </p:nvPr>
        </p:nvSpPr>
        <p:spPr/>
        <p:txBody>
          <a:bodyPr/>
          <a:lstStyle>
            <a:lvl1pPr>
              <a:defRPr/>
            </a:lvl1pPr>
            <a:extLst/>
          </a:lstStyle>
          <a:p>
            <a:pPr>
              <a:defRPr/>
            </a:pPr>
            <a:fld id="{A9665D48-1DE7-443E-B83C-449031D02681}"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2113053352"/>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BD4CE605-CC84-4A18-93F2-20267A96A6E7}" type="datetime1">
              <a:rPr lang="en-US">
                <a:solidFill>
                  <a:prstClr val="black"/>
                </a:solidFill>
              </a:rPr>
              <a:pPr>
                <a:defRPr/>
              </a:pPr>
              <a:t>6/1/2018</a:t>
            </a:fld>
            <a:endParaRPr lang="en-US">
              <a:solidFill>
                <a:prstClr val="black"/>
              </a:solidFill>
            </a:endParaRPr>
          </a:p>
        </p:txBody>
      </p:sp>
      <p:sp>
        <p:nvSpPr>
          <p:cNvPr id="3" name="Footer Placeholder 21"/>
          <p:cNvSpPr>
            <a:spLocks noGrp="1"/>
          </p:cNvSpPr>
          <p:nvPr>
            <p:ph type="ftr" sz="quarter" idx="11"/>
          </p:nvPr>
        </p:nvSpPr>
        <p:spPr/>
        <p:txBody>
          <a:bodyPr/>
          <a:lstStyle>
            <a:lvl1pPr>
              <a:defRPr/>
            </a:lvl1pPr>
          </a:lstStyle>
          <a:p>
            <a:pPr>
              <a:defRPr/>
            </a:pPr>
            <a:endParaRPr lang="en-US">
              <a:solidFill>
                <a:prstClr val="black"/>
              </a:solidFill>
            </a:endParaRPr>
          </a:p>
        </p:txBody>
      </p:sp>
      <p:sp>
        <p:nvSpPr>
          <p:cNvPr id="4" name="Slide Number Placeholder 17"/>
          <p:cNvSpPr>
            <a:spLocks noGrp="1"/>
          </p:cNvSpPr>
          <p:nvPr>
            <p:ph type="sldNum" sz="quarter" idx="12"/>
          </p:nvPr>
        </p:nvSpPr>
        <p:spPr/>
        <p:txBody>
          <a:bodyPr/>
          <a:lstStyle>
            <a:lvl1pPr>
              <a:defRPr/>
            </a:lvl1pPr>
          </a:lstStyle>
          <a:p>
            <a:pPr>
              <a:defRPr/>
            </a:pPr>
            <a:fld id="{35D20632-5DE8-42F3-A294-8EB00AFBA725}"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133994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smtClean="0"/>
              <a:t>Click to edit Master title style</a:t>
            </a:r>
            <a:endParaRPr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7497E892-29D7-42D3-A0B1-3ED36EDA25D5}" type="datetime1">
              <a:rPr lang="en-US">
                <a:solidFill>
                  <a:prstClr val="black"/>
                </a:solidFill>
              </a:rPr>
              <a:pPr>
                <a:defRPr/>
              </a:pPr>
              <a:t>6/1/2018</a:t>
            </a:fld>
            <a:endParaRPr lang="en-US">
              <a:solidFill>
                <a:prstClr val="black"/>
              </a:solidFill>
            </a:endParaRPr>
          </a:p>
        </p:txBody>
      </p:sp>
      <p:sp>
        <p:nvSpPr>
          <p:cNvPr id="6" name="Footer Placeholder 5"/>
          <p:cNvSpPr>
            <a:spLocks noGrp="1"/>
          </p:cNvSpPr>
          <p:nvPr>
            <p:ph type="ftr" sz="quarter" idx="11"/>
          </p:nvPr>
        </p:nvSpPr>
        <p:spPr/>
        <p:txBody>
          <a:bodyPr/>
          <a:lstStyle>
            <a:lvl1pPr>
              <a:defRPr/>
            </a:lvl1pPr>
            <a:extLst/>
          </a:lstStyle>
          <a:p>
            <a:pPr>
              <a:defRPr/>
            </a:pPr>
            <a:endParaRPr lang="en-US">
              <a:solidFill>
                <a:prstClr val="black"/>
              </a:solidFill>
            </a:endParaRPr>
          </a:p>
        </p:txBody>
      </p:sp>
      <p:sp>
        <p:nvSpPr>
          <p:cNvPr id="7" name="Slide Number Placeholder 6"/>
          <p:cNvSpPr>
            <a:spLocks noGrp="1"/>
          </p:cNvSpPr>
          <p:nvPr>
            <p:ph type="sldNum" sz="quarter" idx="12"/>
          </p:nvPr>
        </p:nvSpPr>
        <p:spPr/>
        <p:txBody>
          <a:bodyPr/>
          <a:lstStyle>
            <a:lvl1pPr>
              <a:defRPr/>
            </a:lvl1pPr>
            <a:extLst/>
          </a:lstStyle>
          <a:p>
            <a:pPr>
              <a:defRPr/>
            </a:pPr>
            <a:fld id="{0C771497-D250-40E8-BFB2-D7E9240AD9FF}"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1718822698"/>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5" name="Freeform 7"/>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6" name="Freeform 8"/>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white"/>
              </a:solidFill>
            </a:endParaRPr>
          </a:p>
        </p:txBody>
      </p:sp>
      <p:sp>
        <p:nvSpPr>
          <p:cNvPr id="7" name="Right Triangle 9"/>
          <p:cNvSpPr>
            <a:spLocks/>
          </p:cNvSpPr>
          <p:nvPr/>
        </p:nvSpPr>
        <p:spPr bwMode="auto">
          <a:xfrm>
            <a:off x="-6042" y="5791253"/>
            <a:ext cx="3402314" cy="1080868"/>
          </a:xfrm>
          <a:prstGeom prst="rtTriangle">
            <a:avLst/>
          </a:prstGeom>
          <a:blipFill>
            <a:blip r:embed="rId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8"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1"/>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10" name="Chevron 12"/>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defRPr/>
            </a:pPr>
            <a:endParaRPr lang="en-US">
              <a:solidFill>
                <a:prstClr val="white"/>
              </a:solidFill>
            </a:endParaRPr>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smtClean="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smtClean="0"/>
              <a:t>Click to edit Master title style</a:t>
            </a:r>
            <a:endParaRPr lang="en-US"/>
          </a:p>
        </p:txBody>
      </p:sp>
      <p:sp>
        <p:nvSpPr>
          <p:cNvPr id="11" name="Date Placeholder 4"/>
          <p:cNvSpPr>
            <a:spLocks noGrp="1"/>
          </p:cNvSpPr>
          <p:nvPr>
            <p:ph type="dt" sz="half" idx="10"/>
          </p:nvPr>
        </p:nvSpPr>
        <p:spPr/>
        <p:txBody>
          <a:bodyPr/>
          <a:lstStyle>
            <a:lvl1pPr>
              <a:defRPr smtClean="0">
                <a:solidFill>
                  <a:schemeClr val="tx1"/>
                </a:solidFill>
              </a:defRPr>
            </a:lvl1pPr>
            <a:extLst/>
          </a:lstStyle>
          <a:p>
            <a:pPr>
              <a:defRPr/>
            </a:pPr>
            <a:fld id="{89529F1D-D4D3-4172-8116-FAF7B52BD35C}" type="datetime1">
              <a:rPr lang="en-US">
                <a:solidFill>
                  <a:prstClr val="white"/>
                </a:solidFill>
              </a:rPr>
              <a:pPr>
                <a:defRPr/>
              </a:pPr>
              <a:t>6/1/2018</a:t>
            </a:fld>
            <a:endParaRPr lang="en-US">
              <a:solidFill>
                <a:prstClr val="white"/>
              </a:solidFill>
            </a:endParaRPr>
          </a:p>
        </p:txBody>
      </p:sp>
      <p:sp>
        <p:nvSpPr>
          <p:cNvPr id="12" name="Footer Placeholder 5"/>
          <p:cNvSpPr>
            <a:spLocks noGrp="1"/>
          </p:cNvSpPr>
          <p:nvPr>
            <p:ph type="ftr" sz="quarter" idx="11"/>
          </p:nvPr>
        </p:nvSpPr>
        <p:spPr/>
        <p:txBody>
          <a:bodyPr/>
          <a:lstStyle>
            <a:lvl1pPr>
              <a:defRPr>
                <a:solidFill>
                  <a:schemeClr val="tx1"/>
                </a:solidFill>
              </a:defRPr>
            </a:lvl1pPr>
            <a:extLst/>
          </a:lstStyle>
          <a:p>
            <a:pPr>
              <a:defRPr/>
            </a:pPr>
            <a:endParaRPr lang="en-US">
              <a:solidFill>
                <a:prstClr val="white"/>
              </a:solidFill>
            </a:endParaRPr>
          </a:p>
        </p:txBody>
      </p:sp>
      <p:sp>
        <p:nvSpPr>
          <p:cNvPr id="13" name="Slide Number Placeholder 6"/>
          <p:cNvSpPr>
            <a:spLocks noGrp="1"/>
          </p:cNvSpPr>
          <p:nvPr>
            <p:ph type="sldNum" sz="quarter" idx="12"/>
          </p:nvPr>
        </p:nvSpPr>
        <p:spPr/>
        <p:txBody>
          <a:bodyPr/>
          <a:lstStyle>
            <a:lvl1pPr>
              <a:defRPr smtClean="0">
                <a:solidFill>
                  <a:schemeClr val="tx1"/>
                </a:solidFill>
              </a:defRPr>
            </a:lvl1pPr>
            <a:extLst/>
          </a:lstStyle>
          <a:p>
            <a:pPr>
              <a:defRPr/>
            </a:pPr>
            <a:fld id="{36FF1E51-1313-4746-B56E-E468D571ECAC}" type="slidenum">
              <a:rPr lang="en-US">
                <a:solidFill>
                  <a:prstClr val="white"/>
                </a:solidFill>
              </a:rPr>
              <a:pPr>
                <a:defRPr/>
              </a:pPr>
              <a:t>‹#›</a:t>
            </a:fld>
            <a:endParaRPr lang="en-US">
              <a:solidFill>
                <a:prstClr val="white"/>
              </a:solidFill>
            </a:endParaRPr>
          </a:p>
        </p:txBody>
      </p:sp>
    </p:spTree>
    <p:extLst>
      <p:ext uri="{BB962C8B-B14F-4D97-AF65-F5344CB8AC3E}">
        <p14:creationId xmlns:p14="http://schemas.microsoft.com/office/powerpoint/2010/main" val="142616297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83BEADA9-8377-4862-943D-30357D5ED6DA}" type="datetime1">
              <a:rPr lang="en-US">
                <a:solidFill>
                  <a:prstClr val="black"/>
                </a:solidFill>
              </a:rPr>
              <a:pPr>
                <a:defRPr/>
              </a:pPr>
              <a:t>6/1/2018</a:t>
            </a:fld>
            <a:endParaRPr lang="en-US">
              <a:solidFill>
                <a:prstClr val="black"/>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solidFill>
                <a:prstClr val="black"/>
              </a:solidFill>
            </a:endParaRP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4AD8FF70-A0C2-4614-957B-98D3F57A7A7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3706320709"/>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Arial" charset="0"/>
        </a:defRPr>
      </a:lvl2pPr>
      <a:lvl3pPr algn="l" rtl="0" fontAlgn="base">
        <a:spcBef>
          <a:spcPct val="0"/>
        </a:spcBef>
        <a:spcAft>
          <a:spcPct val="0"/>
        </a:spcAft>
        <a:defRPr sz="4100" b="1">
          <a:solidFill>
            <a:schemeClr val="tx2"/>
          </a:solidFill>
          <a:latin typeface="Arial" charset="0"/>
        </a:defRPr>
      </a:lvl3pPr>
      <a:lvl4pPr algn="l" rtl="0" fontAlgn="base">
        <a:spcBef>
          <a:spcPct val="0"/>
        </a:spcBef>
        <a:spcAft>
          <a:spcPct val="0"/>
        </a:spcAft>
        <a:defRPr sz="4100" b="1">
          <a:solidFill>
            <a:schemeClr val="tx2"/>
          </a:solidFill>
          <a:latin typeface="Arial" charset="0"/>
        </a:defRPr>
      </a:lvl4pPr>
      <a:lvl5pPr algn="l" rtl="0" fontAlgn="base">
        <a:spcBef>
          <a:spcPct val="0"/>
        </a:spcBef>
        <a:spcAft>
          <a:spcPct val="0"/>
        </a:spcAft>
        <a:defRPr sz="4100" b="1">
          <a:solidFill>
            <a:schemeClr val="tx2"/>
          </a:solidFill>
          <a:latin typeface="Arial" charset="0"/>
        </a:defRPr>
      </a:lvl5pPr>
      <a:lvl6pPr marL="457200" algn="l" rtl="0" fontAlgn="base">
        <a:spcBef>
          <a:spcPct val="0"/>
        </a:spcBef>
        <a:spcAft>
          <a:spcPct val="0"/>
        </a:spcAft>
        <a:defRPr sz="4100" b="1">
          <a:solidFill>
            <a:schemeClr val="tx2"/>
          </a:solidFill>
          <a:latin typeface="Arial" charset="0"/>
        </a:defRPr>
      </a:lvl6pPr>
      <a:lvl7pPr marL="914400" algn="l" rtl="0" fontAlgn="base">
        <a:spcBef>
          <a:spcPct val="0"/>
        </a:spcBef>
        <a:spcAft>
          <a:spcPct val="0"/>
        </a:spcAft>
        <a:defRPr sz="4100" b="1">
          <a:solidFill>
            <a:schemeClr val="tx2"/>
          </a:solidFill>
          <a:latin typeface="Arial" charset="0"/>
        </a:defRPr>
      </a:lvl7pPr>
      <a:lvl8pPr marL="1371600" algn="l" rtl="0" fontAlgn="base">
        <a:spcBef>
          <a:spcPct val="0"/>
        </a:spcBef>
        <a:spcAft>
          <a:spcPct val="0"/>
        </a:spcAft>
        <a:defRPr sz="4100" b="1">
          <a:solidFill>
            <a:schemeClr val="tx2"/>
          </a:solidFill>
          <a:latin typeface="Arial" charset="0"/>
        </a:defRPr>
      </a:lvl8pPr>
      <a:lvl9pPr marL="1828800" algn="l" rtl="0" fontAlgn="base">
        <a:spcBef>
          <a:spcPct val="0"/>
        </a:spcBef>
        <a:spcAft>
          <a:spcPct val="0"/>
        </a:spcAft>
        <a:defRPr sz="4100" b="1">
          <a:solidFill>
            <a:schemeClr val="tx2"/>
          </a:solidFill>
          <a:latin typeface="Arial"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83BEADA9-8377-4862-943D-30357D5ED6DA}" type="datetime1">
              <a:rPr lang="en-US">
                <a:solidFill>
                  <a:prstClr val="black"/>
                </a:solidFill>
              </a:rPr>
              <a:pPr>
                <a:defRPr/>
              </a:pPr>
              <a:t>6/1/2018</a:t>
            </a:fld>
            <a:endParaRPr lang="en-US">
              <a:solidFill>
                <a:prstClr val="black"/>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solidFill>
                <a:prstClr val="black"/>
              </a:solidFill>
            </a:endParaRP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4AD8FF70-A0C2-4614-957B-98D3F57A7A7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765902986"/>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Arial" charset="0"/>
        </a:defRPr>
      </a:lvl2pPr>
      <a:lvl3pPr algn="l" rtl="0" fontAlgn="base">
        <a:spcBef>
          <a:spcPct val="0"/>
        </a:spcBef>
        <a:spcAft>
          <a:spcPct val="0"/>
        </a:spcAft>
        <a:defRPr sz="4100" b="1">
          <a:solidFill>
            <a:schemeClr val="tx2"/>
          </a:solidFill>
          <a:latin typeface="Arial" charset="0"/>
        </a:defRPr>
      </a:lvl3pPr>
      <a:lvl4pPr algn="l" rtl="0" fontAlgn="base">
        <a:spcBef>
          <a:spcPct val="0"/>
        </a:spcBef>
        <a:spcAft>
          <a:spcPct val="0"/>
        </a:spcAft>
        <a:defRPr sz="4100" b="1">
          <a:solidFill>
            <a:schemeClr val="tx2"/>
          </a:solidFill>
          <a:latin typeface="Arial" charset="0"/>
        </a:defRPr>
      </a:lvl4pPr>
      <a:lvl5pPr algn="l" rtl="0" fontAlgn="base">
        <a:spcBef>
          <a:spcPct val="0"/>
        </a:spcBef>
        <a:spcAft>
          <a:spcPct val="0"/>
        </a:spcAft>
        <a:defRPr sz="4100" b="1">
          <a:solidFill>
            <a:schemeClr val="tx2"/>
          </a:solidFill>
          <a:latin typeface="Arial" charset="0"/>
        </a:defRPr>
      </a:lvl5pPr>
      <a:lvl6pPr marL="457200" algn="l" rtl="0" fontAlgn="base">
        <a:spcBef>
          <a:spcPct val="0"/>
        </a:spcBef>
        <a:spcAft>
          <a:spcPct val="0"/>
        </a:spcAft>
        <a:defRPr sz="4100" b="1">
          <a:solidFill>
            <a:schemeClr val="tx2"/>
          </a:solidFill>
          <a:latin typeface="Arial" charset="0"/>
        </a:defRPr>
      </a:lvl6pPr>
      <a:lvl7pPr marL="914400" algn="l" rtl="0" fontAlgn="base">
        <a:spcBef>
          <a:spcPct val="0"/>
        </a:spcBef>
        <a:spcAft>
          <a:spcPct val="0"/>
        </a:spcAft>
        <a:defRPr sz="4100" b="1">
          <a:solidFill>
            <a:schemeClr val="tx2"/>
          </a:solidFill>
          <a:latin typeface="Arial" charset="0"/>
        </a:defRPr>
      </a:lvl7pPr>
      <a:lvl8pPr marL="1371600" algn="l" rtl="0" fontAlgn="base">
        <a:spcBef>
          <a:spcPct val="0"/>
        </a:spcBef>
        <a:spcAft>
          <a:spcPct val="0"/>
        </a:spcAft>
        <a:defRPr sz="4100" b="1">
          <a:solidFill>
            <a:schemeClr val="tx2"/>
          </a:solidFill>
          <a:latin typeface="Arial" charset="0"/>
        </a:defRPr>
      </a:lvl8pPr>
      <a:lvl9pPr marL="1828800" algn="l" rtl="0" fontAlgn="base">
        <a:spcBef>
          <a:spcPct val="0"/>
        </a:spcBef>
        <a:spcAft>
          <a:spcPct val="0"/>
        </a:spcAft>
        <a:defRPr sz="4100" b="1">
          <a:solidFill>
            <a:schemeClr val="tx2"/>
          </a:solidFill>
          <a:latin typeface="Arial"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2" name="Freeform 11"/>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extLst/>
          </a:lstStyle>
          <a:p>
            <a:pPr>
              <a:defRPr/>
            </a:pPr>
            <a:endParaRPr lang="en-US">
              <a:solidFill>
                <a:prstClr val="black"/>
              </a:solidFill>
            </a:endParaRPr>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lang="en-US">
              <a:solidFill>
                <a:prstClr val="white"/>
              </a:solidFill>
            </a:endParaRPr>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lang="en-US" smtClean="0"/>
              <a:t>Click to edit Master title style</a:t>
            </a:r>
            <a:endParaRPr lang="en-US"/>
          </a:p>
        </p:txBody>
      </p:sp>
      <p:sp>
        <p:nvSpPr>
          <p:cNvPr id="1033" name="Text Placehold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smtClean="0">
                <a:solidFill>
                  <a:schemeClr val="tx1"/>
                </a:solidFill>
                <a:latin typeface="+mn-lt"/>
              </a:defRPr>
            </a:lvl1pPr>
            <a:extLst/>
          </a:lstStyle>
          <a:p>
            <a:pPr>
              <a:defRPr/>
            </a:pPr>
            <a:fld id="{83BEADA9-8377-4862-943D-30357D5ED6DA}" type="datetime1">
              <a:rPr lang="en-US">
                <a:solidFill>
                  <a:prstClr val="black"/>
                </a:solidFill>
              </a:rPr>
              <a:pPr>
                <a:defRPr/>
              </a:pPr>
              <a:t>6/1/2018</a:t>
            </a:fld>
            <a:endParaRPr lang="en-US">
              <a:solidFill>
                <a:prstClr val="black"/>
              </a:solidFill>
            </a:endParaRPr>
          </a:p>
        </p:txBody>
      </p:sp>
      <p:sp>
        <p:nvSpPr>
          <p:cNvPr id="22" name="Footer Placeholder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defRPr>
            </a:lvl1pPr>
            <a:extLst/>
          </a:lstStyle>
          <a:p>
            <a:pPr>
              <a:defRPr/>
            </a:pPr>
            <a:endParaRPr lang="en-US">
              <a:solidFill>
                <a:prstClr val="black"/>
              </a:solidFill>
            </a:endParaRPr>
          </a:p>
        </p:txBody>
      </p:sp>
      <p:sp>
        <p:nvSpPr>
          <p:cNvPr id="18" name="Slide Number Placeholder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smtClean="0">
                <a:solidFill>
                  <a:schemeClr val="tx1"/>
                </a:solidFill>
                <a:latin typeface="+mn-lt"/>
              </a:defRPr>
            </a:lvl1pPr>
            <a:extLst/>
          </a:lstStyle>
          <a:p>
            <a:pPr>
              <a:defRPr/>
            </a:pPr>
            <a:fld id="{4AD8FF70-A0C2-4614-957B-98D3F57A7A7C}" type="slidenum">
              <a:rPr lang="en-US">
                <a:solidFill>
                  <a:prstClr val="black"/>
                </a:solidFill>
              </a:rPr>
              <a:pPr>
                <a:defRPr/>
              </a:pPr>
              <a:t>‹#›</a:t>
            </a:fld>
            <a:endParaRPr lang="en-US">
              <a:solidFill>
                <a:prstClr val="black"/>
              </a:solidFill>
            </a:endParaRPr>
          </a:p>
        </p:txBody>
      </p:sp>
    </p:spTree>
    <p:extLst>
      <p:ext uri="{BB962C8B-B14F-4D97-AF65-F5344CB8AC3E}">
        <p14:creationId xmlns:p14="http://schemas.microsoft.com/office/powerpoint/2010/main" val="4060350032"/>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Lst>
  <p:hf hdr="0" ftr="0" dt="0"/>
  <p:txStyles>
    <p:titleStyle>
      <a:lvl1pPr algn="l" rtl="0" fontAlgn="base">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fontAlgn="base">
        <a:spcBef>
          <a:spcPct val="0"/>
        </a:spcBef>
        <a:spcAft>
          <a:spcPct val="0"/>
        </a:spcAft>
        <a:defRPr sz="4100" b="1">
          <a:solidFill>
            <a:schemeClr val="tx2"/>
          </a:solidFill>
          <a:latin typeface="Arial" charset="0"/>
        </a:defRPr>
      </a:lvl2pPr>
      <a:lvl3pPr algn="l" rtl="0" fontAlgn="base">
        <a:spcBef>
          <a:spcPct val="0"/>
        </a:spcBef>
        <a:spcAft>
          <a:spcPct val="0"/>
        </a:spcAft>
        <a:defRPr sz="4100" b="1">
          <a:solidFill>
            <a:schemeClr val="tx2"/>
          </a:solidFill>
          <a:latin typeface="Arial" charset="0"/>
        </a:defRPr>
      </a:lvl3pPr>
      <a:lvl4pPr algn="l" rtl="0" fontAlgn="base">
        <a:spcBef>
          <a:spcPct val="0"/>
        </a:spcBef>
        <a:spcAft>
          <a:spcPct val="0"/>
        </a:spcAft>
        <a:defRPr sz="4100" b="1">
          <a:solidFill>
            <a:schemeClr val="tx2"/>
          </a:solidFill>
          <a:latin typeface="Arial" charset="0"/>
        </a:defRPr>
      </a:lvl4pPr>
      <a:lvl5pPr algn="l" rtl="0" fontAlgn="base">
        <a:spcBef>
          <a:spcPct val="0"/>
        </a:spcBef>
        <a:spcAft>
          <a:spcPct val="0"/>
        </a:spcAft>
        <a:defRPr sz="4100" b="1">
          <a:solidFill>
            <a:schemeClr val="tx2"/>
          </a:solidFill>
          <a:latin typeface="Arial" charset="0"/>
        </a:defRPr>
      </a:lvl5pPr>
      <a:lvl6pPr marL="457200" algn="l" rtl="0" fontAlgn="base">
        <a:spcBef>
          <a:spcPct val="0"/>
        </a:spcBef>
        <a:spcAft>
          <a:spcPct val="0"/>
        </a:spcAft>
        <a:defRPr sz="4100" b="1">
          <a:solidFill>
            <a:schemeClr val="tx2"/>
          </a:solidFill>
          <a:latin typeface="Arial" charset="0"/>
        </a:defRPr>
      </a:lvl6pPr>
      <a:lvl7pPr marL="914400" algn="l" rtl="0" fontAlgn="base">
        <a:spcBef>
          <a:spcPct val="0"/>
        </a:spcBef>
        <a:spcAft>
          <a:spcPct val="0"/>
        </a:spcAft>
        <a:defRPr sz="4100" b="1">
          <a:solidFill>
            <a:schemeClr val="tx2"/>
          </a:solidFill>
          <a:latin typeface="Arial" charset="0"/>
        </a:defRPr>
      </a:lvl7pPr>
      <a:lvl8pPr marL="1371600" algn="l" rtl="0" fontAlgn="base">
        <a:spcBef>
          <a:spcPct val="0"/>
        </a:spcBef>
        <a:spcAft>
          <a:spcPct val="0"/>
        </a:spcAft>
        <a:defRPr sz="4100" b="1">
          <a:solidFill>
            <a:schemeClr val="tx2"/>
          </a:solidFill>
          <a:latin typeface="Arial" charset="0"/>
        </a:defRPr>
      </a:lvl8pPr>
      <a:lvl9pPr marL="1828800" algn="l" rtl="0" fontAlgn="base">
        <a:spcBef>
          <a:spcPct val="0"/>
        </a:spcBef>
        <a:spcAft>
          <a:spcPct val="0"/>
        </a:spcAft>
        <a:defRPr sz="4100" b="1">
          <a:solidFill>
            <a:schemeClr val="tx2"/>
          </a:solidFill>
          <a:latin typeface="Arial" charset="0"/>
        </a:defRPr>
      </a:lvl9pPr>
      <a:extLst/>
    </p:titleStyle>
    <p:bodyStyle>
      <a:lvl1pPr marL="365125" indent="-255588" algn="l" rtl="0" fontAlgn="base">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fontAlgn="base">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fontAlgn="base">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fontAlgn="base">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fontAlgn="base">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ago.state.ms.u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449762"/>
          </a:xfrm>
        </p:spPr>
        <p:txBody>
          <a:bodyPr>
            <a:normAutofit fontScale="90000"/>
          </a:bodyPr>
          <a:lstStyle/>
          <a:p>
            <a:r>
              <a:rPr lang="en-US" sz="4400" dirty="0" smtClean="0">
                <a:effectLst>
                  <a:outerShdw blurRad="38100" dist="38100" dir="2700000" algn="tl">
                    <a:srgbClr val="000000">
                      <a:alpha val="43137"/>
                    </a:srgbClr>
                  </a:outerShdw>
                </a:effectLst>
              </a:rPr>
              <a:t>Residency Overview – Statutes and Attorney General Opinions</a:t>
            </a:r>
            <a:br>
              <a:rPr lang="en-US" sz="4400" dirty="0" smtClean="0">
                <a:effectLst>
                  <a:outerShdw blurRad="38100" dist="38100" dir="2700000" algn="tl">
                    <a:srgbClr val="000000">
                      <a:alpha val="43137"/>
                    </a:srgbClr>
                  </a:outerShdw>
                </a:effectLst>
              </a:rPr>
            </a:br>
            <a:r>
              <a:rPr lang="en-US" sz="4400" dirty="0" smtClean="0">
                <a:effectLst>
                  <a:outerShdw blurRad="38100" dist="38100" dir="2700000" algn="tl">
                    <a:srgbClr val="000000">
                      <a:alpha val="43137"/>
                    </a:srgbClr>
                  </a:outerShdw>
                </a:effectLst>
              </a:rPr>
              <a:t/>
            </a:r>
            <a:br>
              <a:rPr lang="en-US" sz="4400" dirty="0" smtClean="0">
                <a:effectLst>
                  <a:outerShdw blurRad="38100" dist="38100" dir="2700000" algn="tl">
                    <a:srgbClr val="000000">
                      <a:alpha val="43137"/>
                    </a:srgbClr>
                  </a:outerShdw>
                </a:effectLst>
              </a:rPr>
            </a:br>
            <a:r>
              <a:rPr lang="en-US" sz="3600" dirty="0" smtClean="0"/>
              <a:t>2018 Summer Data Conference</a:t>
            </a:r>
            <a:br>
              <a:rPr lang="en-US" sz="3600" dirty="0" smtClean="0"/>
            </a:br>
            <a:r>
              <a:rPr lang="en-US" sz="3600" dirty="0" smtClean="0"/>
              <a:t/>
            </a:r>
            <a:br>
              <a:rPr lang="en-US" sz="3600" dirty="0" smtClean="0"/>
            </a:br>
            <a:r>
              <a:rPr lang="en-US" sz="2000" dirty="0"/>
              <a:t/>
            </a:r>
            <a:br>
              <a:rPr lang="en-US" sz="2000" dirty="0"/>
            </a:br>
            <a:r>
              <a:rPr lang="en-US" sz="2000" dirty="0" smtClean="0"/>
              <a:t>Liz Bolin, Special Assistant Attorney General</a:t>
            </a:r>
            <a:br>
              <a:rPr lang="en-US" sz="2000" dirty="0" smtClean="0"/>
            </a:br>
            <a:r>
              <a:rPr lang="en-US" sz="2000" dirty="0" smtClean="0"/>
              <a:t>Mississippi Attorney General’s Office</a:t>
            </a:r>
            <a:r>
              <a:rPr lang="en-US" sz="3200" dirty="0"/>
              <a:t/>
            </a:r>
            <a:br>
              <a:rPr lang="en-US" sz="3200" dirty="0"/>
            </a:br>
            <a:endParaRPr lang="en-US" sz="3200" dirty="0"/>
          </a:p>
        </p:txBody>
      </p:sp>
      <p:sp>
        <p:nvSpPr>
          <p:cNvPr id="3" name="Slide Number Placeholder 2"/>
          <p:cNvSpPr>
            <a:spLocks noGrp="1"/>
          </p:cNvSpPr>
          <p:nvPr>
            <p:ph type="sldNum" sz="quarter" idx="12"/>
          </p:nvPr>
        </p:nvSpPr>
        <p:spPr/>
        <p:txBody>
          <a:bodyPr/>
          <a:lstStyle/>
          <a:p>
            <a:pPr>
              <a:defRPr/>
            </a:pPr>
            <a:fld id="{A9665D48-1DE7-443E-B83C-449031D02681}" type="slidenum">
              <a:rPr lang="en-US" smtClean="0">
                <a:solidFill>
                  <a:prstClr val="white"/>
                </a:solidFill>
              </a:rPr>
              <a:pPr>
                <a:defRPr/>
              </a:pPr>
              <a:t>1</a:t>
            </a:fld>
            <a:endParaRPr lang="en-US">
              <a:solidFill>
                <a:prstClr val="white"/>
              </a:solidFill>
            </a:endParaRPr>
          </a:p>
        </p:txBody>
      </p:sp>
    </p:spTree>
    <p:extLst>
      <p:ext uri="{BB962C8B-B14F-4D97-AF65-F5344CB8AC3E}">
        <p14:creationId xmlns:p14="http://schemas.microsoft.com/office/powerpoint/2010/main" val="1152857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Residence of an adult is where he is domiciled; “the place where he actually physically resides with the intent of remaining  there indefinitely or of returning there permanently when temporarily absent.”</a:t>
            </a:r>
          </a:p>
          <a:p>
            <a:r>
              <a:rPr lang="en-US" dirty="0" smtClean="0"/>
              <a:t>A married person may claim the residence of his or her spouse.</a:t>
            </a:r>
            <a:endParaRPr lang="en-US" dirty="0"/>
          </a:p>
        </p:txBody>
      </p:sp>
      <p:sp>
        <p:nvSpPr>
          <p:cNvPr id="3" name="Title 2"/>
          <p:cNvSpPr>
            <a:spLocks noGrp="1"/>
          </p:cNvSpPr>
          <p:nvPr>
            <p:ph type="title"/>
          </p:nvPr>
        </p:nvSpPr>
        <p:spPr/>
        <p:txBody>
          <a:bodyPr/>
          <a:lstStyle/>
          <a:p>
            <a:r>
              <a:rPr lang="en-US" b="0" dirty="0" smtClean="0">
                <a:effectLst/>
              </a:rPr>
              <a:t>Sections 37-103-13; 37-103-15</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10</a:t>
            </a:fld>
            <a:endParaRPr lang="en-US">
              <a:solidFill>
                <a:prstClr val="black"/>
              </a:solidFill>
            </a:endParaRPr>
          </a:p>
        </p:txBody>
      </p:sp>
    </p:spTree>
    <p:extLst>
      <p:ext uri="{BB962C8B-B14F-4D97-AF65-F5344CB8AC3E}">
        <p14:creationId xmlns:p14="http://schemas.microsoft.com/office/powerpoint/2010/main" val="281426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MPACT Beneficiaries (Section 37-155-5(d)(iii)</a:t>
            </a:r>
          </a:p>
          <a:p>
            <a:r>
              <a:rPr lang="en-US" dirty="0" smtClean="0"/>
              <a:t>Military personnel (Section 37-103-17, 19)</a:t>
            </a:r>
            <a:endParaRPr lang="en-US" dirty="0"/>
          </a:p>
        </p:txBody>
      </p:sp>
      <p:sp>
        <p:nvSpPr>
          <p:cNvPr id="3" name="Title 2"/>
          <p:cNvSpPr>
            <a:spLocks noGrp="1"/>
          </p:cNvSpPr>
          <p:nvPr>
            <p:ph type="title"/>
          </p:nvPr>
        </p:nvSpPr>
        <p:spPr/>
        <p:txBody>
          <a:bodyPr/>
          <a:lstStyle/>
          <a:p>
            <a:r>
              <a:rPr lang="en-US" b="0" dirty="0" smtClean="0">
                <a:effectLst/>
              </a:rPr>
              <a:t>Other Exceptions</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11</a:t>
            </a:fld>
            <a:endParaRPr lang="en-US">
              <a:solidFill>
                <a:prstClr val="black"/>
              </a:solidFill>
            </a:endParaRPr>
          </a:p>
        </p:txBody>
      </p:sp>
    </p:spTree>
    <p:extLst>
      <p:ext uri="{BB962C8B-B14F-4D97-AF65-F5344CB8AC3E}">
        <p14:creationId xmlns:p14="http://schemas.microsoft.com/office/powerpoint/2010/main" val="2188320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Determination of residency comes down to facts.</a:t>
            </a:r>
          </a:p>
          <a:p>
            <a:pPr marL="109537" indent="0">
              <a:buNone/>
            </a:pPr>
            <a:endParaRPr lang="en-US" dirty="0" smtClean="0"/>
          </a:p>
          <a:p>
            <a:r>
              <a:rPr lang="en-US" dirty="0" smtClean="0"/>
              <a:t>Take each scenario on a case by case basis. </a:t>
            </a:r>
          </a:p>
          <a:p>
            <a:r>
              <a:rPr lang="en-US" dirty="0" smtClean="0"/>
              <a:t>There is not a one size fits all solution or answer. </a:t>
            </a:r>
          </a:p>
          <a:p>
            <a:r>
              <a:rPr lang="en-US" dirty="0" smtClean="0"/>
              <a:t>Many variables come into play. </a:t>
            </a:r>
          </a:p>
          <a:p>
            <a:r>
              <a:rPr lang="en-US" dirty="0" smtClean="0"/>
              <a:t>When questions arise, seek legal guidance from the college’s attorney.</a:t>
            </a:r>
            <a:endParaRPr lang="en-US" dirty="0"/>
          </a:p>
        </p:txBody>
      </p:sp>
      <p:sp>
        <p:nvSpPr>
          <p:cNvPr id="3" name="Title 2"/>
          <p:cNvSpPr>
            <a:spLocks noGrp="1"/>
          </p:cNvSpPr>
          <p:nvPr>
            <p:ph type="title"/>
          </p:nvPr>
        </p:nvSpPr>
        <p:spPr/>
        <p:txBody>
          <a:bodyPr>
            <a:normAutofit/>
          </a:bodyPr>
          <a:lstStyle/>
          <a:p>
            <a:r>
              <a:rPr lang="en-US" b="0" dirty="0" smtClean="0">
                <a:effectLst/>
              </a:rPr>
              <a:t>When residency questions arise…</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12</a:t>
            </a:fld>
            <a:endParaRPr lang="en-US">
              <a:solidFill>
                <a:prstClr val="black"/>
              </a:solidFill>
            </a:endParaRPr>
          </a:p>
        </p:txBody>
      </p:sp>
    </p:spTree>
    <p:extLst>
      <p:ext uri="{BB962C8B-B14F-4D97-AF65-F5344CB8AC3E}">
        <p14:creationId xmlns:p14="http://schemas.microsoft.com/office/powerpoint/2010/main" val="31740974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College may seek an Official Opinion of the Attorney General if a question of </a:t>
            </a:r>
            <a:r>
              <a:rPr lang="en-US" u="sng" dirty="0" smtClean="0">
                <a:effectLst>
                  <a:outerShdw blurRad="38100" dist="38100" dir="2700000" algn="tl">
                    <a:srgbClr val="000000">
                      <a:alpha val="43137"/>
                    </a:srgbClr>
                  </a:outerShdw>
                </a:effectLst>
              </a:rPr>
              <a:t>law</a:t>
            </a:r>
            <a:r>
              <a:rPr lang="en-US" dirty="0" smtClean="0"/>
              <a:t> exists.</a:t>
            </a:r>
          </a:p>
          <a:p>
            <a:r>
              <a:rPr lang="en-US" dirty="0" smtClean="0"/>
              <a:t>An Opinion cannot be used to determine factual matters. </a:t>
            </a:r>
          </a:p>
          <a:p>
            <a:r>
              <a:rPr lang="en-US" dirty="0" smtClean="0"/>
              <a:t>See Miss. Code Ann. Section 7-5-25</a:t>
            </a:r>
            <a:endParaRPr lang="en-US" dirty="0"/>
          </a:p>
        </p:txBody>
      </p:sp>
      <p:sp>
        <p:nvSpPr>
          <p:cNvPr id="3" name="Title 2"/>
          <p:cNvSpPr>
            <a:spLocks noGrp="1"/>
          </p:cNvSpPr>
          <p:nvPr>
            <p:ph type="title"/>
          </p:nvPr>
        </p:nvSpPr>
        <p:spPr/>
        <p:txBody>
          <a:bodyPr/>
          <a:lstStyle/>
          <a:p>
            <a:r>
              <a:rPr lang="en-US" b="0" dirty="0" smtClean="0">
                <a:effectLst/>
              </a:rPr>
              <a:t>Attorney General Opinions</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13</a:t>
            </a:fld>
            <a:endParaRPr lang="en-US">
              <a:solidFill>
                <a:prstClr val="black"/>
              </a:solidFill>
            </a:endParaRPr>
          </a:p>
        </p:txBody>
      </p:sp>
    </p:spTree>
    <p:extLst>
      <p:ext uri="{BB962C8B-B14F-4D97-AF65-F5344CB8AC3E}">
        <p14:creationId xmlns:p14="http://schemas.microsoft.com/office/powerpoint/2010/main" val="350605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447800"/>
            <a:ext cx="8229600" cy="4724400"/>
          </a:xfrm>
        </p:spPr>
        <p:txBody>
          <a:bodyPr/>
          <a:lstStyle/>
          <a:p>
            <a:r>
              <a:rPr lang="en-US" dirty="0" smtClean="0"/>
              <a:t>MS AG Op., Rogers (August 21, 2015)</a:t>
            </a:r>
          </a:p>
          <a:p>
            <a:r>
              <a:rPr lang="en-US" dirty="0" smtClean="0"/>
              <a:t>Does a student maintain resident status if the minor student attended all four years of high school in Mississippi but the student’s parents move out of state while the student is in college?</a:t>
            </a:r>
          </a:p>
          <a:p>
            <a:r>
              <a:rPr lang="en-US" dirty="0" smtClean="0"/>
              <a:t>Section 37-103-11(enrolled resident minor immediately classified as non-resident if parents mover their legal residence from MS.)</a:t>
            </a:r>
          </a:p>
          <a:p>
            <a:r>
              <a:rPr lang="en-US" dirty="0" smtClean="0"/>
              <a:t>Section 37-103-7(student for final four years of MS secondary who graduates from that school not required to pay out of state tuition.)</a:t>
            </a:r>
          </a:p>
          <a:p>
            <a:endParaRPr lang="en-US" dirty="0"/>
          </a:p>
        </p:txBody>
      </p:sp>
      <p:sp>
        <p:nvSpPr>
          <p:cNvPr id="3" name="Title 2"/>
          <p:cNvSpPr>
            <a:spLocks noGrp="1"/>
          </p:cNvSpPr>
          <p:nvPr>
            <p:ph type="title"/>
          </p:nvPr>
        </p:nvSpPr>
        <p:spPr/>
        <p:txBody>
          <a:bodyPr/>
          <a:lstStyle/>
          <a:p>
            <a:r>
              <a:rPr lang="en-US" b="0" dirty="0" smtClean="0">
                <a:effectLst/>
              </a:rPr>
              <a:t>Residency Opinions</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14</a:t>
            </a:fld>
            <a:endParaRPr lang="en-US">
              <a:solidFill>
                <a:prstClr val="black"/>
              </a:solidFill>
            </a:endParaRPr>
          </a:p>
        </p:txBody>
      </p:sp>
    </p:spTree>
    <p:extLst>
      <p:ext uri="{BB962C8B-B14F-4D97-AF65-F5344CB8AC3E}">
        <p14:creationId xmlns:p14="http://schemas.microsoft.com/office/powerpoint/2010/main" val="38703121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MS AG Op., Rogers (August 21, 2015</a:t>
            </a:r>
            <a:r>
              <a:rPr lang="en-US" dirty="0" smtClean="0"/>
              <a:t>) (cont’d)</a:t>
            </a:r>
          </a:p>
          <a:p>
            <a:r>
              <a:rPr lang="en-US" dirty="0" smtClean="0"/>
              <a:t>Student would be considered a non-resident (Section 37-103-11) who would not be required to pay out-of-state tuition (Section 37-103-7).</a:t>
            </a:r>
          </a:p>
          <a:p>
            <a:r>
              <a:rPr lang="en-US" dirty="0" smtClean="0"/>
              <a:t>Section 37-103-7 does not state secondary school student is resident but rather that he is not required to pay out-of-state tuition.</a:t>
            </a:r>
            <a:endParaRPr lang="en-US" dirty="0"/>
          </a:p>
          <a:p>
            <a:endParaRPr lang="en-US" dirty="0"/>
          </a:p>
        </p:txBody>
      </p:sp>
      <p:sp>
        <p:nvSpPr>
          <p:cNvPr id="3" name="Title 2"/>
          <p:cNvSpPr>
            <a:spLocks noGrp="1"/>
          </p:cNvSpPr>
          <p:nvPr>
            <p:ph type="title"/>
          </p:nvPr>
        </p:nvSpPr>
        <p:spPr/>
        <p:txBody>
          <a:bodyPr/>
          <a:lstStyle/>
          <a:p>
            <a:r>
              <a:rPr lang="en-US" b="0" dirty="0" smtClean="0">
                <a:effectLst/>
              </a:rPr>
              <a:t>Residency Opinions</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15</a:t>
            </a:fld>
            <a:endParaRPr lang="en-US">
              <a:solidFill>
                <a:prstClr val="black"/>
              </a:solidFill>
            </a:endParaRPr>
          </a:p>
        </p:txBody>
      </p:sp>
    </p:spTree>
    <p:extLst>
      <p:ext uri="{BB962C8B-B14F-4D97-AF65-F5344CB8AC3E}">
        <p14:creationId xmlns:p14="http://schemas.microsoft.com/office/powerpoint/2010/main" val="12623935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MS AG Op., </a:t>
            </a:r>
            <a:r>
              <a:rPr lang="en-US" dirty="0" err="1" smtClean="0"/>
              <a:t>Stoncypher</a:t>
            </a:r>
            <a:r>
              <a:rPr lang="en-US" dirty="0" smtClean="0"/>
              <a:t> (August 13, 2007)</a:t>
            </a:r>
          </a:p>
          <a:p>
            <a:r>
              <a:rPr lang="en-US" dirty="0" smtClean="0"/>
              <a:t>MS AG Op., Evans (September 7, 2007)</a:t>
            </a:r>
          </a:p>
          <a:p>
            <a:pPr marL="109537" indent="0">
              <a:buNone/>
            </a:pPr>
            <a:endParaRPr lang="en-US" dirty="0" smtClean="0"/>
          </a:p>
          <a:p>
            <a:r>
              <a:rPr lang="en-US" dirty="0" smtClean="0"/>
              <a:t>Undocumented aliens do not qualify for in-state tuition</a:t>
            </a:r>
            <a:endParaRPr lang="en-US" dirty="0"/>
          </a:p>
        </p:txBody>
      </p:sp>
      <p:sp>
        <p:nvSpPr>
          <p:cNvPr id="3" name="Title 2"/>
          <p:cNvSpPr>
            <a:spLocks noGrp="1"/>
          </p:cNvSpPr>
          <p:nvPr>
            <p:ph type="title"/>
          </p:nvPr>
        </p:nvSpPr>
        <p:spPr/>
        <p:txBody>
          <a:bodyPr/>
          <a:lstStyle/>
          <a:p>
            <a:r>
              <a:rPr lang="en-US" b="0" dirty="0" smtClean="0">
                <a:effectLst/>
              </a:rPr>
              <a:t>Residency Opinions</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16</a:t>
            </a:fld>
            <a:endParaRPr lang="en-US">
              <a:solidFill>
                <a:prstClr val="black"/>
              </a:solidFill>
            </a:endParaRPr>
          </a:p>
        </p:txBody>
      </p:sp>
    </p:spTree>
    <p:extLst>
      <p:ext uri="{BB962C8B-B14F-4D97-AF65-F5344CB8AC3E}">
        <p14:creationId xmlns:p14="http://schemas.microsoft.com/office/powerpoint/2010/main" val="213456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109537" indent="0">
              <a:buNone/>
            </a:pPr>
            <a:r>
              <a:rPr lang="en-US" dirty="0" smtClean="0"/>
              <a:t>Mississippi Attorney General’s Office</a:t>
            </a:r>
          </a:p>
          <a:p>
            <a:pPr marL="109537" indent="0">
              <a:buNone/>
            </a:pPr>
            <a:r>
              <a:rPr lang="en-US" dirty="0" smtClean="0"/>
              <a:t>601-359-3680</a:t>
            </a:r>
          </a:p>
          <a:p>
            <a:pPr marL="109537" indent="0">
              <a:buNone/>
            </a:pPr>
            <a:r>
              <a:rPr lang="en-US" dirty="0" smtClean="0">
                <a:hlinkClick r:id="rId2"/>
              </a:rPr>
              <a:t>www.ago.state.ms.us</a:t>
            </a:r>
            <a:endParaRPr lang="en-US" dirty="0" smtClean="0"/>
          </a:p>
          <a:p>
            <a:pPr marL="109537" indent="0">
              <a:buNone/>
            </a:pPr>
            <a:endParaRPr lang="en-US" dirty="0" smtClean="0"/>
          </a:p>
          <a:p>
            <a:pPr marL="109537" indent="0">
              <a:buNone/>
            </a:pPr>
            <a:endParaRPr lang="en-US" dirty="0"/>
          </a:p>
        </p:txBody>
      </p:sp>
      <p:sp>
        <p:nvSpPr>
          <p:cNvPr id="3" name="Title 2"/>
          <p:cNvSpPr>
            <a:spLocks noGrp="1"/>
          </p:cNvSpPr>
          <p:nvPr>
            <p:ph type="title"/>
          </p:nvPr>
        </p:nvSpPr>
        <p:spPr/>
        <p:txBody>
          <a:bodyPr/>
          <a:lstStyle/>
          <a:p>
            <a:r>
              <a:rPr lang="en-US" dirty="0" smtClean="0"/>
              <a:t>Thank you!</a:t>
            </a:r>
            <a:endParaRPr lang="en-US" dirty="0"/>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17</a:t>
            </a:fld>
            <a:endParaRPr lang="en-US">
              <a:solidFill>
                <a:prstClr val="black"/>
              </a:solidFill>
            </a:endParaRPr>
          </a:p>
        </p:txBody>
      </p:sp>
    </p:spTree>
    <p:extLst>
      <p:ext uri="{BB962C8B-B14F-4D97-AF65-F5344CB8AC3E}">
        <p14:creationId xmlns:p14="http://schemas.microsoft.com/office/powerpoint/2010/main" val="138445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571500" indent="-571500">
              <a:buFont typeface="Wingdings" panose="05000000000000000000" pitchFamily="2" charset="2"/>
              <a:buChar char="§"/>
            </a:pPr>
            <a:r>
              <a:rPr lang="en-US" sz="4400" dirty="0" smtClean="0"/>
              <a:t>Title 37, Chapter 103</a:t>
            </a:r>
          </a:p>
          <a:p>
            <a:pPr marL="571500" indent="-571500">
              <a:buFont typeface="Wingdings" panose="05000000000000000000" pitchFamily="2" charset="2"/>
              <a:buChar char="§"/>
            </a:pPr>
            <a:r>
              <a:rPr lang="en-US" sz="4000" dirty="0" smtClean="0"/>
              <a:t>Residency</a:t>
            </a:r>
            <a:r>
              <a:rPr lang="en-US" sz="4400" dirty="0" smtClean="0"/>
              <a:t> of students attending or applying for admission to educational institutions</a:t>
            </a:r>
          </a:p>
          <a:p>
            <a:pPr marL="0" indent="0">
              <a:buNone/>
            </a:pPr>
            <a:endParaRPr lang="en-US" sz="4400" dirty="0" smtClean="0"/>
          </a:p>
          <a:p>
            <a:pPr marL="0" indent="0">
              <a:buNone/>
            </a:pPr>
            <a:endParaRPr lang="en-US" sz="4400" dirty="0" smtClean="0"/>
          </a:p>
        </p:txBody>
      </p:sp>
      <p:sp>
        <p:nvSpPr>
          <p:cNvPr id="2" name="Title 1"/>
          <p:cNvSpPr>
            <a:spLocks noGrp="1"/>
          </p:cNvSpPr>
          <p:nvPr>
            <p:ph type="title"/>
          </p:nvPr>
        </p:nvSpPr>
        <p:spPr/>
        <p:txBody>
          <a:bodyPr>
            <a:normAutofit/>
          </a:bodyPr>
          <a:lstStyle/>
          <a:p>
            <a:r>
              <a:rPr lang="en-US" sz="6000" dirty="0" smtClean="0"/>
              <a:t>Statutes </a:t>
            </a:r>
            <a:endParaRPr lang="en-US" sz="6000" dirty="0"/>
          </a:p>
        </p:txBody>
      </p:sp>
    </p:spTree>
    <p:extLst>
      <p:ext uri="{BB962C8B-B14F-4D97-AF65-F5344CB8AC3E}">
        <p14:creationId xmlns:p14="http://schemas.microsoft.com/office/powerpoint/2010/main" val="34779179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dirty="0" smtClean="0"/>
          </a:p>
          <a:p>
            <a:pPr>
              <a:buFont typeface="Wingdings" panose="05000000000000000000" pitchFamily="2" charset="2"/>
              <a:buChar char="§"/>
            </a:pPr>
            <a:r>
              <a:rPr lang="en-US" sz="3600" dirty="0" smtClean="0"/>
              <a:t>Miss. Code Ann. Section 37-103-1 through 37-103-29 address residency </a:t>
            </a:r>
          </a:p>
          <a:p>
            <a:pPr>
              <a:buFont typeface="Wingdings" panose="05000000000000000000" pitchFamily="2" charset="2"/>
              <a:buChar char="§"/>
            </a:pPr>
            <a:endParaRPr lang="en-US" sz="3600" dirty="0"/>
          </a:p>
          <a:p>
            <a:endParaRPr lang="en-US" dirty="0"/>
          </a:p>
        </p:txBody>
      </p:sp>
      <p:sp>
        <p:nvSpPr>
          <p:cNvPr id="2" name="Title 1"/>
          <p:cNvSpPr>
            <a:spLocks noGrp="1"/>
          </p:cNvSpPr>
          <p:nvPr>
            <p:ph type="title"/>
          </p:nvPr>
        </p:nvSpPr>
        <p:spPr/>
        <p:txBody>
          <a:bodyPr>
            <a:normAutofit/>
          </a:bodyPr>
          <a:lstStyle/>
          <a:p>
            <a:r>
              <a:rPr lang="en-US" dirty="0" smtClean="0"/>
              <a:t> Statutes</a:t>
            </a:r>
            <a:endParaRPr lang="en-US" dirty="0"/>
          </a:p>
        </p:txBody>
      </p:sp>
    </p:spTree>
    <p:extLst>
      <p:ext uri="{BB962C8B-B14F-4D97-AF65-F5344CB8AC3E}">
        <p14:creationId xmlns:p14="http://schemas.microsoft.com/office/powerpoint/2010/main" val="8473173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200" dirty="0" smtClean="0"/>
              <a:t>No student admitted to any junior college as a resident of Mississippi unless residence has been in the State of Mississippi preceding admission</a:t>
            </a:r>
          </a:p>
          <a:p>
            <a:r>
              <a:rPr lang="en-US" sz="3200" dirty="0" smtClean="0"/>
              <a:t>Residence is defined in Section 37-103-7 and 37-103-13</a:t>
            </a:r>
          </a:p>
        </p:txBody>
      </p:sp>
      <p:sp>
        <p:nvSpPr>
          <p:cNvPr id="3" name="Title 2"/>
          <p:cNvSpPr>
            <a:spLocks noGrp="1"/>
          </p:cNvSpPr>
          <p:nvPr>
            <p:ph type="title"/>
          </p:nvPr>
        </p:nvSpPr>
        <p:spPr/>
        <p:txBody>
          <a:bodyPr/>
          <a:lstStyle/>
          <a:p>
            <a:r>
              <a:rPr lang="en-US" b="0" dirty="0" smtClean="0">
                <a:effectLst/>
              </a:rPr>
              <a:t>Section 37-103-3</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4</a:t>
            </a:fld>
            <a:endParaRPr lang="en-US">
              <a:solidFill>
                <a:prstClr val="black"/>
              </a:solidFill>
            </a:endParaRPr>
          </a:p>
        </p:txBody>
      </p:sp>
    </p:spTree>
    <p:extLst>
      <p:ext uri="{BB962C8B-B14F-4D97-AF65-F5344CB8AC3E}">
        <p14:creationId xmlns:p14="http://schemas.microsoft.com/office/powerpoint/2010/main" val="4284452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Addresses legal residence of minor students for purposes of determining whether the student pays out-of-state or in-state tuition</a:t>
            </a:r>
          </a:p>
          <a:p>
            <a:r>
              <a:rPr lang="en-US" dirty="0" smtClean="0"/>
              <a:t>Residence of person under 21 is that of the father, mother, or a general guardian appointed by a Mississippi Court</a:t>
            </a:r>
          </a:p>
          <a:p>
            <a:r>
              <a:rPr lang="en-US" dirty="0" smtClean="0"/>
              <a:t>If a court has granted custody of the minor to one parent, the residence of the minor is that of the parent granted custody.</a:t>
            </a:r>
          </a:p>
        </p:txBody>
      </p:sp>
      <p:sp>
        <p:nvSpPr>
          <p:cNvPr id="3" name="Title 2"/>
          <p:cNvSpPr>
            <a:spLocks noGrp="1"/>
          </p:cNvSpPr>
          <p:nvPr>
            <p:ph type="title"/>
          </p:nvPr>
        </p:nvSpPr>
        <p:spPr/>
        <p:txBody>
          <a:bodyPr/>
          <a:lstStyle/>
          <a:p>
            <a:r>
              <a:rPr lang="en-US" b="0" dirty="0" smtClean="0">
                <a:effectLst/>
              </a:rPr>
              <a:t>Section 37-103-7</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5</a:t>
            </a:fld>
            <a:endParaRPr lang="en-US">
              <a:solidFill>
                <a:prstClr val="black"/>
              </a:solidFill>
            </a:endParaRPr>
          </a:p>
        </p:txBody>
      </p:sp>
    </p:spTree>
    <p:extLst>
      <p:ext uri="{BB962C8B-B14F-4D97-AF65-F5344CB8AC3E}">
        <p14:creationId xmlns:p14="http://schemas.microsoft.com/office/powerpoint/2010/main" val="1259878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If both parents are deceased, the residence is that of the last surviving parent at the time of that parent’s death, </a:t>
            </a:r>
            <a:r>
              <a:rPr lang="en-US" b="1" u="sng" dirty="0" smtClean="0"/>
              <a:t>unless</a:t>
            </a:r>
            <a:r>
              <a:rPr lang="en-US" b="1" dirty="0" smtClean="0"/>
              <a:t>, </a:t>
            </a:r>
            <a:r>
              <a:rPr lang="en-US" dirty="0" smtClean="0"/>
              <a:t>the minor lives with a general guardian appointed by a Mississippi Court.</a:t>
            </a:r>
          </a:p>
          <a:p>
            <a:r>
              <a:rPr lang="en-US" dirty="0" smtClean="0"/>
              <a:t>In that case, the minor’s residence becomes that of the guardian.</a:t>
            </a:r>
            <a:endParaRPr lang="en-US" dirty="0"/>
          </a:p>
        </p:txBody>
      </p:sp>
      <p:sp>
        <p:nvSpPr>
          <p:cNvPr id="3" name="Title 2"/>
          <p:cNvSpPr>
            <a:spLocks noGrp="1"/>
          </p:cNvSpPr>
          <p:nvPr>
            <p:ph type="title"/>
          </p:nvPr>
        </p:nvSpPr>
        <p:spPr/>
        <p:txBody>
          <a:bodyPr/>
          <a:lstStyle/>
          <a:p>
            <a:r>
              <a:rPr lang="en-US" b="0" dirty="0" smtClean="0">
                <a:effectLst/>
              </a:rPr>
              <a:t>Section 37-103-7 (cont’d)</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6</a:t>
            </a:fld>
            <a:endParaRPr lang="en-US">
              <a:solidFill>
                <a:prstClr val="black"/>
              </a:solidFill>
            </a:endParaRPr>
          </a:p>
        </p:txBody>
      </p:sp>
    </p:spTree>
    <p:extLst>
      <p:ext uri="{BB962C8B-B14F-4D97-AF65-F5344CB8AC3E}">
        <p14:creationId xmlns:p14="http://schemas.microsoft.com/office/powerpoint/2010/main" val="20737844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A student residing in Mississippi who presents a transcript showing graduation from a Mississippi secondary school and who has been a secondary school student in Mississippi for not less than the final four years of secondary school attendance is not required to pay out-of-state tuition.</a:t>
            </a:r>
          </a:p>
          <a:p>
            <a:endParaRPr lang="en-US" dirty="0"/>
          </a:p>
          <a:p>
            <a:r>
              <a:rPr lang="en-US" dirty="0" smtClean="0"/>
              <a:t>This last sentence of 37-103-7 does not state that a student meeting this criteria is considered a resident.  MS AG Op., </a:t>
            </a:r>
            <a:r>
              <a:rPr lang="en-US" i="1" dirty="0" smtClean="0"/>
              <a:t>Rogers</a:t>
            </a:r>
            <a:r>
              <a:rPr lang="en-US" dirty="0" smtClean="0"/>
              <a:t> (August 21, 2015).</a:t>
            </a:r>
            <a:endParaRPr lang="en-US" dirty="0"/>
          </a:p>
        </p:txBody>
      </p:sp>
      <p:sp>
        <p:nvSpPr>
          <p:cNvPr id="3" name="Title 2"/>
          <p:cNvSpPr>
            <a:spLocks noGrp="1"/>
          </p:cNvSpPr>
          <p:nvPr>
            <p:ph type="title"/>
          </p:nvPr>
        </p:nvSpPr>
        <p:spPr/>
        <p:txBody>
          <a:bodyPr>
            <a:normAutofit/>
          </a:bodyPr>
          <a:lstStyle/>
          <a:p>
            <a:r>
              <a:rPr lang="en-US" b="0" dirty="0" smtClean="0">
                <a:effectLst/>
              </a:rPr>
              <a:t>Section 37-103-7 (cont’d)</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7</a:t>
            </a:fld>
            <a:endParaRPr lang="en-US">
              <a:solidFill>
                <a:prstClr val="black"/>
              </a:solidFill>
            </a:endParaRPr>
          </a:p>
        </p:txBody>
      </p:sp>
    </p:spTree>
    <p:extLst>
      <p:ext uri="{BB962C8B-B14F-4D97-AF65-F5344CB8AC3E}">
        <p14:creationId xmlns:p14="http://schemas.microsoft.com/office/powerpoint/2010/main" val="3351455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Children of parents who are members of the faculty or staff of any junior college may be classified as residents for purposes of attendance at the institution where the parent is employed.</a:t>
            </a:r>
            <a:endParaRPr lang="en-US" dirty="0"/>
          </a:p>
        </p:txBody>
      </p:sp>
      <p:sp>
        <p:nvSpPr>
          <p:cNvPr id="3" name="Title 2"/>
          <p:cNvSpPr>
            <a:spLocks noGrp="1"/>
          </p:cNvSpPr>
          <p:nvPr>
            <p:ph type="title"/>
          </p:nvPr>
        </p:nvSpPr>
        <p:spPr/>
        <p:txBody>
          <a:bodyPr/>
          <a:lstStyle/>
          <a:p>
            <a:r>
              <a:rPr lang="en-US" b="0" dirty="0" smtClean="0">
                <a:effectLst/>
              </a:rPr>
              <a:t>Section 37-103-9</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8</a:t>
            </a:fld>
            <a:endParaRPr lang="en-US">
              <a:solidFill>
                <a:prstClr val="black"/>
              </a:solidFill>
            </a:endParaRPr>
          </a:p>
        </p:txBody>
      </p:sp>
    </p:spTree>
    <p:extLst>
      <p:ext uri="{BB962C8B-B14F-4D97-AF65-F5344CB8AC3E}">
        <p14:creationId xmlns:p14="http://schemas.microsoft.com/office/powerpoint/2010/main" val="77323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Minor enrolled at a junior college will immediately be classified as a nonresident if his parents move their legal residence from Mississippi.</a:t>
            </a:r>
            <a:endParaRPr lang="en-US" dirty="0"/>
          </a:p>
        </p:txBody>
      </p:sp>
      <p:sp>
        <p:nvSpPr>
          <p:cNvPr id="3" name="Title 2"/>
          <p:cNvSpPr>
            <a:spLocks noGrp="1"/>
          </p:cNvSpPr>
          <p:nvPr>
            <p:ph type="title"/>
          </p:nvPr>
        </p:nvSpPr>
        <p:spPr/>
        <p:txBody>
          <a:bodyPr/>
          <a:lstStyle/>
          <a:p>
            <a:r>
              <a:rPr lang="en-US" b="0" dirty="0" smtClean="0">
                <a:effectLst/>
              </a:rPr>
              <a:t>37-103-11</a:t>
            </a:r>
            <a:endParaRPr lang="en-US" b="0" dirty="0">
              <a:effectLst/>
            </a:endParaRPr>
          </a:p>
        </p:txBody>
      </p:sp>
      <p:sp>
        <p:nvSpPr>
          <p:cNvPr id="4" name="Slide Number Placeholder 3"/>
          <p:cNvSpPr>
            <a:spLocks noGrp="1"/>
          </p:cNvSpPr>
          <p:nvPr>
            <p:ph type="sldNum" sz="quarter" idx="12"/>
          </p:nvPr>
        </p:nvSpPr>
        <p:spPr/>
        <p:txBody>
          <a:bodyPr/>
          <a:lstStyle/>
          <a:p>
            <a:pPr>
              <a:defRPr/>
            </a:pPr>
            <a:fld id="{DD2FD935-80D6-4393-902E-3CAB9B557FED}" type="slidenum">
              <a:rPr lang="en-US" smtClean="0">
                <a:solidFill>
                  <a:prstClr val="black"/>
                </a:solidFill>
              </a:rPr>
              <a:pPr>
                <a:defRPr/>
              </a:pPr>
              <a:t>9</a:t>
            </a:fld>
            <a:endParaRPr lang="en-US">
              <a:solidFill>
                <a:prstClr val="black"/>
              </a:solidFill>
            </a:endParaRPr>
          </a:p>
        </p:txBody>
      </p:sp>
    </p:spTree>
    <p:extLst>
      <p:ext uri="{BB962C8B-B14F-4D97-AF65-F5344CB8AC3E}">
        <p14:creationId xmlns:p14="http://schemas.microsoft.com/office/powerpoint/2010/main" val="2898734288"/>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1_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2">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2_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2">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5_Concours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2">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otalTime>813</TotalTime>
  <Words>701</Words>
  <Application>Microsoft Office PowerPoint</Application>
  <PresentationFormat>On-screen Show (4:3)</PresentationFormat>
  <Paragraphs>77</Paragraphs>
  <Slides>17</Slides>
  <Notes>2</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17</vt:i4>
      </vt:variant>
    </vt:vector>
  </HeadingPairs>
  <TitlesOfParts>
    <vt:vector size="26" baseType="lpstr">
      <vt:lpstr>Arial</vt:lpstr>
      <vt:lpstr>Calibri</vt:lpstr>
      <vt:lpstr>Verdana</vt:lpstr>
      <vt:lpstr>Wingdings</vt:lpstr>
      <vt:lpstr>Wingdings 2</vt:lpstr>
      <vt:lpstr>Wingdings 3</vt:lpstr>
      <vt:lpstr>1_Concourse</vt:lpstr>
      <vt:lpstr>2_Concourse</vt:lpstr>
      <vt:lpstr>5_Concourse</vt:lpstr>
      <vt:lpstr>Residency Overview – Statutes and Attorney General Opinions  2018 Summer Data Conference   Liz Bolin, Special Assistant Attorney General Mississippi Attorney General’s Office </vt:lpstr>
      <vt:lpstr>Statutes </vt:lpstr>
      <vt:lpstr> Statutes</vt:lpstr>
      <vt:lpstr>Section 37-103-3</vt:lpstr>
      <vt:lpstr>Section 37-103-7</vt:lpstr>
      <vt:lpstr>Section 37-103-7 (cont’d)</vt:lpstr>
      <vt:lpstr>Section 37-103-7 (cont’d)</vt:lpstr>
      <vt:lpstr>Section 37-103-9</vt:lpstr>
      <vt:lpstr>37-103-11</vt:lpstr>
      <vt:lpstr>Sections 37-103-13; 37-103-15</vt:lpstr>
      <vt:lpstr>Other Exceptions</vt:lpstr>
      <vt:lpstr>When residency questions arise…</vt:lpstr>
      <vt:lpstr>Attorney General Opinions</vt:lpstr>
      <vt:lpstr>Residency Opinions</vt:lpstr>
      <vt:lpstr>Residency Opinions</vt:lpstr>
      <vt:lpstr>Residency Opinions</vt:lpstr>
      <vt:lpstr>Thank you!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Issues – Powers and Pitfalls</dc:title>
  <dc:creator>Cynthia Jiles</dc:creator>
  <cp:lastModifiedBy>Davita Weary</cp:lastModifiedBy>
  <cp:revision>26</cp:revision>
  <dcterms:created xsi:type="dcterms:W3CDTF">2017-08-10T16:09:08Z</dcterms:created>
  <dcterms:modified xsi:type="dcterms:W3CDTF">2018-06-01T16:02:06Z</dcterms:modified>
</cp:coreProperties>
</file>